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media/image42.jpg" ContentType="image/jpeg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2"/>
  </p:notesMasterIdLst>
  <p:sldIdLst>
    <p:sldId id="256" r:id="rId3"/>
    <p:sldId id="303" r:id="rId4"/>
    <p:sldId id="280" r:id="rId5"/>
    <p:sldId id="279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314" r:id="rId16"/>
    <p:sldId id="316" r:id="rId17"/>
    <p:sldId id="296" r:id="rId18"/>
    <p:sldId id="298" r:id="rId19"/>
    <p:sldId id="299" r:id="rId20"/>
    <p:sldId id="301" r:id="rId21"/>
    <p:sldId id="302" r:id="rId22"/>
    <p:sldId id="304" r:id="rId23"/>
    <p:sldId id="317" r:id="rId24"/>
    <p:sldId id="306" r:id="rId25"/>
    <p:sldId id="308" r:id="rId26"/>
    <p:sldId id="309" r:id="rId27"/>
    <p:sldId id="310" r:id="rId28"/>
    <p:sldId id="313" r:id="rId29"/>
    <p:sldId id="311" r:id="rId30"/>
    <p:sldId id="312" r:id="rId31"/>
    <p:sldId id="281" r:id="rId32"/>
    <p:sldId id="305" r:id="rId33"/>
    <p:sldId id="259" r:id="rId34"/>
    <p:sldId id="260" r:id="rId35"/>
    <p:sldId id="261" r:id="rId36"/>
    <p:sldId id="262" r:id="rId37"/>
    <p:sldId id="263" r:id="rId38"/>
    <p:sldId id="270" r:id="rId39"/>
    <p:sldId id="264" r:id="rId40"/>
    <p:sldId id="265" r:id="rId41"/>
    <p:sldId id="274" r:id="rId42"/>
    <p:sldId id="266" r:id="rId43"/>
    <p:sldId id="269" r:id="rId44"/>
    <p:sldId id="271" r:id="rId45"/>
    <p:sldId id="272" r:id="rId46"/>
    <p:sldId id="273" r:id="rId47"/>
    <p:sldId id="275" r:id="rId48"/>
    <p:sldId id="276" r:id="rId49"/>
    <p:sldId id="277" r:id="rId50"/>
    <p:sldId id="278" r:id="rId5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AFAFA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2"/>
    <p:restoredTop sz="71751" autoAdjust="0"/>
  </p:normalViewPr>
  <p:slideViewPr>
    <p:cSldViewPr snapToGrid="0" snapToObjects="1">
      <p:cViewPr>
        <p:scale>
          <a:sx n="50" d="100"/>
          <a:sy n="50" d="100"/>
        </p:scale>
        <p:origin x="76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9-42EC-8981-7D062D165D7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9-42EC-8981-7D062D165D71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89-42EC-8981-7D062D16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E-4B30-A385-B48F506BB66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E-4B30-A385-B48F506BB66B}"/>
              </c:ext>
            </c:extLst>
          </c:dPt>
          <c:dLbls>
            <c:dLbl>
              <c:idx val="0"/>
              <c:layout>
                <c:manualLayout>
                  <c:x val="-6.3740974729241895E-2"/>
                  <c:y val="-0.3025012863652690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94%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EE-4B30-A385-B48F506BB6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E-4B30-A385-B48F506BB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F5-4F00-AABC-520FDA660D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F5-4F00-AABC-520FDA660D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7551088"/>
        <c:axId val="1296870224"/>
      </c:barChart>
      <c:catAx>
        <c:axId val="138755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870224"/>
        <c:crosses val="autoZero"/>
        <c:auto val="1"/>
        <c:lblAlgn val="ctr"/>
        <c:lblOffset val="100"/>
        <c:noMultiLvlLbl val="0"/>
      </c:catAx>
      <c:valAx>
        <c:axId val="129687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55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WORD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32</c:v>
                </c:pt>
                <c:pt idx="1">
                  <c:v>20</c:v>
                </c:pt>
                <c:pt idx="2">
                  <c:v>28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1-46F3-AFF4-ACF64FDF88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WORD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g/"通""用""格""式"</c:formatCode>
                <c:ptCount val="4"/>
                <c:pt idx="0">
                  <c:v>12</c:v>
                </c:pt>
                <c:pt idx="1">
                  <c:v>30</c:v>
                </c:pt>
                <c:pt idx="2">
                  <c:v>12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1-46F3-AFF4-ACF64FDF8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7274800"/>
        <c:axId val="1055237856"/>
      </c:areaChart>
      <c:catAx>
        <c:axId val="1337274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237856"/>
        <c:crosses val="autoZero"/>
        <c:auto val="1"/>
        <c:lblAlgn val="ctr"/>
        <c:lblOffset val="100"/>
        <c:noMultiLvlLbl val="0"/>
      </c:catAx>
      <c:valAx>
        <c:axId val="105523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/&quot;通&quot;&quot;用&quot;&quot;格&quot;&quot;式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7274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C0-4423-A55E-6AC2F99675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C0-4423-A55E-6AC2F996754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C0-4423-A55E-6AC2F9967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E-4B30-A385-B48F506BB66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E-4B30-A385-B48F506BB66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E-4B30-A385-B48F506BB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Year</a:t>
            </a:r>
            <a:r>
              <a:rPr lang="zh-CN" altLang="en-US"/>
              <a:t> </a:t>
            </a:r>
            <a:r>
              <a:rPr lang="en-US" altLang="zh-CN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9C-E94D-A639-74D6F5F5CF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9C-E94D-A639-74D6F5F5CF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9C-E94D-A639-74D6F5F5CF7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9C-E94D-A639-74D6F5F5CF7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9C-E94D-A639-74D6F5F5CF7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9C-E94D-A639-74D6F5F5CF7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29C-E94D-A639-74D6F5F5CF79}"/>
              </c:ext>
            </c:extLst>
          </c:dPt>
          <c:cat>
            <c:strRef>
              <c:f>Sheet1!$A$2:$A$8</c:f>
              <c:strCache>
                <c:ptCount val="7"/>
                <c:pt idx="0">
                  <c:v>1st year</c:v>
                </c:pt>
                <c:pt idx="1">
                  <c:v>2nd year</c:v>
                </c:pt>
                <c:pt idx="2">
                  <c:v>3rd year</c:v>
                </c:pt>
                <c:pt idx="3">
                  <c:v>4th year</c:v>
                </c:pt>
                <c:pt idx="4">
                  <c:v>Graduate</c:v>
                </c:pt>
                <c:pt idx="5">
                  <c:v>Master</c:v>
                </c:pt>
                <c:pt idx="6">
                  <c:v>PhD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29C-E94D-A639-74D6F5F5CF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Satisf</a:t>
            </a:r>
            <a:r>
              <a:rPr lang="en-US" altLang="zh-CN"/>
              <a:t>ac</a:t>
            </a:r>
            <a:r>
              <a:rPr lang="en-US"/>
              <a:t>tion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current</a:t>
            </a:r>
            <a:r>
              <a:rPr lang="zh-CN" altLang="en-US" baseline="0"/>
              <a:t> </a:t>
            </a:r>
            <a:r>
              <a:rPr lang="en-US" altLang="zh-CN" baseline="0"/>
              <a:t>ways</a:t>
            </a:r>
            <a:r>
              <a:rPr lang="zh-CN" altLang="en-US" baseline="0"/>
              <a:t> </a:t>
            </a:r>
            <a:r>
              <a:rPr lang="en-US" altLang="zh-CN" baseline="0"/>
              <a:t>of</a:t>
            </a:r>
            <a:r>
              <a:rPr lang="zh-CN" altLang="en-US" baseline="0"/>
              <a:t> </a:t>
            </a:r>
            <a:r>
              <a:rPr lang="en-US" altLang="zh-CN" baseline="0"/>
              <a:t>finding/creating</a:t>
            </a:r>
            <a:r>
              <a:rPr lang="zh-CN" altLang="en-US" baseline="0"/>
              <a:t>  </a:t>
            </a:r>
            <a:r>
              <a:rPr lang="en-US" altLang="zh-CN" baseline="0"/>
              <a:t>events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Satisfication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18-2143-8EC0-6290174EE7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18-2143-8EC0-6290174EE781}"/>
              </c:ext>
            </c:extLst>
          </c:dPt>
          <c:cat>
            <c:strRef>
              <c:f>Sheet1!$A$2:$A$3</c:f>
              <c:strCache>
                <c:ptCount val="2"/>
                <c:pt idx="0">
                  <c:v>Not Quite Satisfied</c:v>
                </c:pt>
                <c:pt idx="1">
                  <c:v>Satisfied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18-2143-8EC0-6290174EE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Sports</c:v>
                </c:pt>
                <c:pt idx="1">
                  <c:v>Career Fair</c:v>
                </c:pt>
                <c:pt idx="2">
                  <c:v>Workshop</c:v>
                </c:pt>
                <c:pt idx="3">
                  <c:v>Concert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E1AC-9D4E-9485-B0EC68E4B1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Sports</c:v>
                </c:pt>
                <c:pt idx="1">
                  <c:v>Career Fair</c:v>
                </c:pt>
                <c:pt idx="2">
                  <c:v>Workshop</c:v>
                </c:pt>
                <c:pt idx="3">
                  <c:v>Concert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</c:v>
                </c:pt>
                <c:pt idx="1">
                  <c:v>51</c:v>
                </c:pt>
                <c:pt idx="2">
                  <c:v>36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AC-9D4E-9485-B0EC68E4B1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7551088"/>
        <c:axId val="1296870224"/>
      </c:barChart>
      <c:catAx>
        <c:axId val="138755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870224"/>
        <c:crosses val="autoZero"/>
        <c:auto val="1"/>
        <c:lblAlgn val="ctr"/>
        <c:lblOffset val="100"/>
        <c:noMultiLvlLbl val="0"/>
      </c:catAx>
      <c:valAx>
        <c:axId val="129687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55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BA-4F2F-8895-F56B91C8D4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BA-4F2F-8895-F56B91C8D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7643280"/>
        <c:axId val="1219882960"/>
      </c:lineChart>
      <c:catAx>
        <c:axId val="1777643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9882960"/>
        <c:crosses val="autoZero"/>
        <c:auto val="1"/>
        <c:lblAlgn val="ctr"/>
        <c:lblOffset val="100"/>
        <c:noMultiLvlLbl val="0"/>
      </c:catAx>
      <c:valAx>
        <c:axId val="121988296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764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9-42EC-8981-7D062D165D7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9-42EC-8981-7D062D165D71}"/>
              </c:ext>
            </c:extLst>
          </c:dPt>
          <c:dLbls>
            <c:dLbl>
              <c:idx val="0"/>
              <c:layout>
                <c:manualLayout>
                  <c:x val="-0.19806249987286301"/>
                  <c:y val="-0.16146396709084701"/>
                </c:manualLayout>
              </c:layout>
              <c:tx>
                <c:rich>
                  <a:bodyPr/>
                  <a:lstStyle/>
                  <a:p>
                    <a:fld id="{AD9F2986-E8E5-49AD-BF5C-9579C74147F0}" type="VALUE">
                      <a:rPr lang="en-US" altLang="zh-CN"/>
                      <a:pPr/>
                      <a:t>[VALUE]</a:t>
                    </a:fld>
                    <a:r>
                      <a:rPr 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89-42EC-8981-7D062D165D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89-42EC-8981-7D062D16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C0-4423-A55E-6AC2F99675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C0-4423-A55E-6AC2F9967545}"/>
              </c:ext>
            </c:extLst>
          </c:dPt>
          <c:dLbls>
            <c:dLbl>
              <c:idx val="0"/>
              <c:layout>
                <c:manualLayout>
                  <c:x val="-0.19806238718411601"/>
                  <c:y val="6.4379078227401899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C0-4423-A55E-6AC2F99675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C0-4423-A55E-6AC2F9967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EF4D-121F-4E1F-A831-ACD515A929C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3AA2-5E0A-48DC-97AF-8D5405934C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328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making a event is not easy, and we want to simplify this process. To do this, we have focused on four perspective.</a:t>
            </a:r>
          </a:p>
          <a:p>
            <a:endParaRPr lang="en-US" dirty="0"/>
          </a:p>
          <a:p>
            <a:r>
              <a:rPr lang="en-US" dirty="0"/>
              <a:t>The first one is Location, Finding a proper location is a key factor for student hosted event. Most event location is over priced for booking or just simply unavailable for student organizations. </a:t>
            </a:r>
          </a:p>
          <a:p>
            <a:endParaRPr lang="en-US" dirty="0"/>
          </a:p>
          <a:p>
            <a:r>
              <a:rPr lang="en-US" dirty="0"/>
              <a:t>Secondly, is knowledge. Student might have bright idea on creating a student hackathon but they might not have enough experience in how to create such large scale event. </a:t>
            </a:r>
          </a:p>
          <a:p>
            <a:endParaRPr lang="en-US" dirty="0"/>
          </a:p>
          <a:p>
            <a:r>
              <a:rPr lang="en-US" dirty="0"/>
              <a:t>Thirdly, is funding, even if the student is fortunate enough to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7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99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3999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30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449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602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D3AA2-5E0A-48DC-97AF-8D5405934C2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49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1802" y="1951208"/>
            <a:ext cx="3291717" cy="147779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5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0000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011801" y="3428999"/>
            <a:ext cx="3291717" cy="115706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1951207"/>
            <a:ext cx="3291717" cy="147779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59" y="3428997"/>
            <a:ext cx="3291717" cy="115706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62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4023180" cy="65131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38"/>
          <p:cNvGrpSpPr/>
          <p:nvPr userDrawn="1"/>
        </p:nvGrpSpPr>
        <p:grpSpPr>
          <a:xfrm>
            <a:off x="0" y="0"/>
            <a:ext cx="8305800" cy="6858000"/>
            <a:chOff x="0" y="0"/>
            <a:chExt cx="8305800" cy="6858000"/>
          </a:xfrm>
          <a:solidFill>
            <a:schemeClr val="bg1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48387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2"/>
            <p:cNvSpPr/>
            <p:nvPr/>
          </p:nvSpPr>
          <p:spPr>
            <a:xfrm rot="5400000">
              <a:off x="3143250" y="1695450"/>
              <a:ext cx="6858000" cy="346710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-2" y="-3"/>
            <a:ext cx="12192000" cy="685800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4023180" cy="65131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流程图: 手动输入 3"/>
          <p:cNvSpPr/>
          <p:nvPr userDrawn="1"/>
        </p:nvSpPr>
        <p:spPr>
          <a:xfrm rot="5400000" flipH="1">
            <a:off x="-361950" y="1047750"/>
            <a:ext cx="6858000" cy="476250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1"/>
          <p:cNvSpPr/>
          <p:nvPr userDrawn="1"/>
        </p:nvSpPr>
        <p:spPr>
          <a:xfrm rot="5400000" flipH="1">
            <a:off x="-1047750" y="1047750"/>
            <a:ext cx="6858000" cy="476250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手动输入 2"/>
          <p:cNvSpPr/>
          <p:nvPr userDrawn="1"/>
        </p:nvSpPr>
        <p:spPr>
          <a:xfrm rot="5400000" flipH="1">
            <a:off x="-1333500" y="1047750"/>
            <a:ext cx="6858000" cy="47625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4023180" cy="65131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196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4023180" cy="65131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 flipH="1">
            <a:off x="-1" y="-1"/>
            <a:ext cx="3435927" cy="6890395"/>
          </a:xfrm>
          <a:custGeom>
            <a:avLst/>
            <a:gdLst>
              <a:gd name="connsiteX0" fmla="*/ 2438399 w 2438399"/>
              <a:gd name="connsiteY0" fmla="*/ 0 h 4889956"/>
              <a:gd name="connsiteX1" fmla="*/ 2438399 w 2438399"/>
              <a:gd name="connsiteY1" fmla="*/ 4889956 h 4889956"/>
              <a:gd name="connsiteX2" fmla="*/ 2195308 w 2438399"/>
              <a:gd name="connsiteY2" fmla="*/ 4877681 h 4889956"/>
              <a:gd name="connsiteX3" fmla="*/ 0 w 2438399"/>
              <a:gd name="connsiteY3" fmla="*/ 2444978 h 4889956"/>
              <a:gd name="connsiteX4" fmla="*/ 2195308 w 2438399"/>
              <a:gd name="connsiteY4" fmla="*/ 12275 h 488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399" h="4889956">
                <a:moveTo>
                  <a:pt x="2438399" y="0"/>
                </a:moveTo>
                <a:lnTo>
                  <a:pt x="2438399" y="4889956"/>
                </a:lnTo>
                <a:lnTo>
                  <a:pt x="2195308" y="4877681"/>
                </a:lnTo>
                <a:cubicBezTo>
                  <a:pt x="962237" y="4752456"/>
                  <a:pt x="0" y="3711088"/>
                  <a:pt x="0" y="2444978"/>
                </a:cubicBezTo>
                <a:cubicBezTo>
                  <a:pt x="0" y="1178868"/>
                  <a:pt x="962237" y="137500"/>
                  <a:pt x="2195308" y="1227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136" y="2999963"/>
            <a:ext cx="2421652" cy="890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87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7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1802" y="966471"/>
            <a:ext cx="3291717" cy="8904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966470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59" y="1448974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5669460" y="2141123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69459" y="2623627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69460" y="3327742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669459" y="3810246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1802" y="966471"/>
            <a:ext cx="3291717" cy="8904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966470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59" y="1448974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5669460" y="2141123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69459" y="2623627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69460" y="3332677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669459" y="3815181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5669460" y="4507330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5669459" y="4989834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1802" y="966471"/>
            <a:ext cx="3291717" cy="8904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483968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59" y="966472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5669460" y="1658621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69459" y="2141125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69460" y="2850175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669459" y="3332679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5669460" y="4024828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5669459" y="4507332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5669460" y="5199482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5669459" y="5681986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1802" y="966471"/>
            <a:ext cx="3291717" cy="8904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343291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59" y="825795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5669460" y="1374434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69459" y="1856938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69460" y="2405578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669459" y="2888082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5669460" y="3436721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5669459" y="3919225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5669460" y="4470695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5669459" y="4953199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2"/>
          </p:nvPr>
        </p:nvSpPr>
        <p:spPr>
          <a:xfrm>
            <a:off x="5669460" y="5501838"/>
            <a:ext cx="3291717" cy="4825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5669459" y="5984342"/>
            <a:ext cx="3291717" cy="5486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94561" y="1951208"/>
            <a:ext cx="2996364" cy="14777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XXXX</a:t>
            </a:r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5379722" y="1795679"/>
            <a:ext cx="4457700" cy="32385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69460" y="1951207"/>
            <a:ext cx="3910638" cy="5387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669460" y="3123028"/>
            <a:ext cx="3910638" cy="17837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2065019" y="1795679"/>
            <a:ext cx="3238500" cy="3238500"/>
          </a:xfrm>
          <a:prstGeom prst="rect">
            <a:avLst/>
          </a:prstGeom>
          <a:noFill/>
          <a:ln w="127000">
            <a:solidFill>
              <a:schemeClr val="accent1">
                <a:lumMod val="40000"/>
                <a:lumOff val="6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186087" y="3428997"/>
            <a:ext cx="2996364" cy="14777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0000</a:t>
            </a:r>
            <a:endParaRPr kumimoji="1"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669460" y="2489983"/>
            <a:ext cx="3910638" cy="3235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rot="18900000">
            <a:off x="2457726" y="639117"/>
            <a:ext cx="1218647" cy="121864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76206" y="632364"/>
            <a:ext cx="1181685" cy="14777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807200" y="0"/>
            <a:ext cx="53847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rot="16200000" flipH="1">
            <a:off x="2667000" y="-2667000"/>
            <a:ext cx="6858000" cy="12192000"/>
          </a:xfrm>
          <a:prstGeom prst="parallelogram">
            <a:avLst>
              <a:gd name="adj" fmla="val 54128"/>
            </a:avLst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 flipH="1">
            <a:off x="995289" y="-995291"/>
            <a:ext cx="6858004" cy="8848581"/>
          </a:xfrm>
          <a:custGeom>
            <a:avLst/>
            <a:gdLst>
              <a:gd name="connsiteX0" fmla="*/ 0 w 6858003"/>
              <a:gd name="connsiteY0" fmla="*/ 3777175 h 3777175"/>
              <a:gd name="connsiteX1" fmla="*/ 0 w 6858003"/>
              <a:gd name="connsiteY1" fmla="*/ 0 h 3777175"/>
              <a:gd name="connsiteX2" fmla="*/ 6858003 w 6858003"/>
              <a:gd name="connsiteY2" fmla="*/ 3777175 h 3777175"/>
              <a:gd name="connsiteX3" fmla="*/ 0 w 6858003"/>
              <a:gd name="connsiteY3" fmla="*/ 3777175 h 3777175"/>
              <a:gd name="connsiteX0" fmla="*/ 0 w 6829867"/>
              <a:gd name="connsiteY0" fmla="*/ 5486400 h 5486400"/>
              <a:gd name="connsiteX1" fmla="*/ 0 w 6829867"/>
              <a:gd name="connsiteY1" fmla="*/ 1709225 h 5486400"/>
              <a:gd name="connsiteX2" fmla="*/ 6829867 w 6829867"/>
              <a:gd name="connsiteY2" fmla="*/ 0 h 5486400"/>
              <a:gd name="connsiteX3" fmla="*/ 0 w 6829867"/>
              <a:gd name="connsiteY3" fmla="*/ 5486400 h 5486400"/>
              <a:gd name="connsiteX0" fmla="*/ 0 w 6815802"/>
              <a:gd name="connsiteY0" fmla="*/ 5458265 h 5458265"/>
              <a:gd name="connsiteX1" fmla="*/ 0 w 6815802"/>
              <a:gd name="connsiteY1" fmla="*/ 1681090 h 5458265"/>
              <a:gd name="connsiteX2" fmla="*/ 6815802 w 6815802"/>
              <a:gd name="connsiteY2" fmla="*/ 0 h 5458265"/>
              <a:gd name="connsiteX3" fmla="*/ 0 w 6815802"/>
              <a:gd name="connsiteY3" fmla="*/ 5458265 h 54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5802" h="5458265">
                <a:moveTo>
                  <a:pt x="0" y="5458265"/>
                </a:moveTo>
                <a:lnTo>
                  <a:pt x="0" y="1681090"/>
                </a:lnTo>
                <a:lnTo>
                  <a:pt x="6815802" y="0"/>
                </a:lnTo>
                <a:lnTo>
                  <a:pt x="0" y="545826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剪去单角的矩形 2"/>
          <p:cNvSpPr/>
          <p:nvPr userDrawn="1"/>
        </p:nvSpPr>
        <p:spPr>
          <a:xfrm flipH="1">
            <a:off x="0" y="0"/>
            <a:ext cx="12191999" cy="6858000"/>
          </a:xfrm>
          <a:prstGeom prst="snip1Rect">
            <a:avLst>
              <a:gd name="adj" fmla="val 359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5036" y="125927"/>
            <a:ext cx="1181685" cy="14777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0" r:id="rId3"/>
    <p:sldLayoutId id="2147483691" r:id="rId4"/>
    <p:sldLayoutId id="2147483692" r:id="rId5"/>
    <p:sldLayoutId id="2147483688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6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q-x4OsKN90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slide" Target="slide2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TChtQcXwjrQ" TargetMode="Externa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hyperlink" Target="http://www.officeplus.cn/" TargetMode="External"/><Relationship Id="rId4" Type="http://schemas.openxmlformats.org/officeDocument/2006/relationships/chart" Target="../charts/char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3801" y="2080804"/>
            <a:ext cx="4551283" cy="1477791"/>
          </a:xfrm>
        </p:spPr>
        <p:txBody>
          <a:bodyPr/>
          <a:lstStyle/>
          <a:p>
            <a:r>
              <a:rPr kumimoji="1" lang="en-US" altLang="zh-CN" sz="10000" dirty="0" err="1"/>
              <a:t>Eventac</a:t>
            </a:r>
            <a:endParaRPr kumimoji="1" lang="zh-CN" altLang="en-US" sz="10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06901" y="3428997"/>
            <a:ext cx="3291717" cy="1157069"/>
          </a:xfrm>
        </p:spPr>
        <p:txBody>
          <a:bodyPr/>
          <a:lstStyle/>
          <a:p>
            <a:r>
              <a:rPr kumimoji="1" lang="en-US" altLang="zh-CN" sz="1800" dirty="0"/>
              <a:t>Explore and Experience</a:t>
            </a:r>
            <a:endParaRPr kumimoji="1" lang="zh-CN" altLang="en-US" sz="1800" dirty="0"/>
          </a:p>
        </p:txBody>
      </p:sp>
      <p:cxnSp>
        <p:nvCxnSpPr>
          <p:cNvPr id="6" name="直接连接符 3"/>
          <p:cNvCxnSpPr/>
          <p:nvPr/>
        </p:nvCxnSpPr>
        <p:spPr>
          <a:xfrm>
            <a:off x="5471358" y="2080804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B4581D22-5244-1E4E-B072-CA9EDDE1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84" y="1506729"/>
            <a:ext cx="5257264" cy="29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27446" y="849744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" altLang="zh-CN" sz="4000" b="1" dirty="0">
                <a:latin typeface="+mj-lt"/>
                <a:ea typeface="+mj-ea"/>
              </a:rPr>
              <a:t>1</a:t>
            </a:r>
            <a:r>
              <a:rPr kumimoji="1" lang="en" altLang="zh-CN" sz="4000" b="1" baseline="30000" dirty="0">
                <a:latin typeface="+mj-lt"/>
                <a:ea typeface="+mj-ea"/>
              </a:rPr>
              <a:t>st</a:t>
            </a:r>
            <a:r>
              <a:rPr kumimoji="1" lang="en" altLang="zh-CN" sz="4000" b="1" dirty="0">
                <a:latin typeface="+mj-lt"/>
                <a:ea typeface="+mj-ea"/>
              </a:rPr>
              <a:t> Evaluation Stage – Expert Review</a:t>
            </a:r>
          </a:p>
        </p:txBody>
      </p:sp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  <p:pic>
        <p:nvPicPr>
          <p:cNvPr id="10" name="Picture 7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06A23C9E-98F0-C543-93F9-AFF3245E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12" y="2222661"/>
            <a:ext cx="5369119" cy="46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C4C30B-0B80-BA4A-A792-EC537217F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877" y="2983767"/>
            <a:ext cx="2725921" cy="890466"/>
          </a:xfrm>
        </p:spPr>
        <p:txBody>
          <a:bodyPr/>
          <a:lstStyle/>
          <a:p>
            <a:r>
              <a:rPr lang="en-US" altLang="zh-CN" sz="4000" dirty="0">
                <a:solidFill>
                  <a:srgbClr val="FFFFFF"/>
                </a:solidFill>
              </a:rPr>
              <a:t>2</a:t>
            </a:r>
            <a:r>
              <a:rPr lang="en-US" altLang="zh-CN" sz="4000" baseline="30000" dirty="0">
                <a:solidFill>
                  <a:srgbClr val="FFFFFF"/>
                </a:solidFill>
              </a:rPr>
              <a:t>nd</a:t>
            </a:r>
            <a:r>
              <a:rPr lang="en-US" altLang="zh-CN" sz="4000" dirty="0">
                <a:solidFill>
                  <a:srgbClr val="FFFFFF"/>
                </a:solidFill>
              </a:rPr>
              <a:t> Design Stage</a:t>
            </a:r>
          </a:p>
          <a:p>
            <a:endParaRPr kumimoji="1" lang="zh-CN" altLang="en-US" sz="4000" dirty="0"/>
          </a:p>
        </p:txBody>
      </p:sp>
      <p:pic>
        <p:nvPicPr>
          <p:cNvPr id="3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979ACEB-9EE9-E54F-BE15-CDF0E7F3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12" y="-146958"/>
            <a:ext cx="7149661" cy="541586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C6B7B5E-4C0D-C84F-892C-901830ABFC09}"/>
              </a:ext>
            </a:extLst>
          </p:cNvPr>
          <p:cNvSpPr txBox="1">
            <a:spLocks/>
          </p:cNvSpPr>
          <p:nvPr/>
        </p:nvSpPr>
        <p:spPr>
          <a:xfrm>
            <a:off x="2848365" y="5412919"/>
            <a:ext cx="9343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Wireframes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+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Discussions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 three times 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week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+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improved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low-fi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prototype</a:t>
            </a:r>
          </a:p>
          <a:p>
            <a:endParaRPr lang="en-US" altLang="zh-CN" sz="2400" dirty="0">
              <a:solidFill>
                <a:prstClr val="black"/>
              </a:solidFill>
              <a:latin typeface="Calibri Light" panose="020F0302020204030204"/>
              <a:ea typeface="等线 Light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Rethink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problems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we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have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not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thought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about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before</a:t>
            </a:r>
            <a:endParaRPr lang="en-US" altLang="zh-CN" sz="2400" dirty="0">
              <a:solidFill>
                <a:prstClr val="black"/>
              </a:solidFill>
              <a:latin typeface="Calibri Light" panose="020F0302020204030204"/>
              <a:ea typeface="等线 Light"/>
              <a:cs typeface="Calibri Light"/>
            </a:endParaRPr>
          </a:p>
          <a:p>
            <a:endParaRPr lang="zh-CN" altLang="en-US" sz="2200" dirty="0">
              <a:solidFill>
                <a:prstClr val="black"/>
              </a:solidFill>
              <a:latin typeface="Calibri Light" panose="020F0302020204030204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41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27446" y="849744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2nd Prototype Stage – Hi-Fi</a:t>
            </a:r>
          </a:p>
        </p:txBody>
      </p:sp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C9B170-E706-AE47-83EA-308D5A7A9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5" y="1994481"/>
            <a:ext cx="6038722" cy="295820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94AEB6-6E5B-7644-B175-BC97A404B06D}"/>
              </a:ext>
            </a:extLst>
          </p:cNvPr>
          <p:cNvSpPr txBox="1"/>
          <p:nvPr/>
        </p:nvSpPr>
        <p:spPr>
          <a:xfrm>
            <a:off x="765395" y="5160566"/>
            <a:ext cx="51005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/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high - fi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prototype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page,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60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–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70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different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page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states,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lot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of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DIY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Components</a:t>
            </a:r>
            <a:endParaRPr lang="zh-CN" altLang="en-US" sz="2400" dirty="0">
              <a:solidFill>
                <a:prstClr val="black"/>
              </a:solidFill>
              <a:latin typeface="Calibri Light" panose="020F0302020204030204" pitchFamily="34" charset="0"/>
              <a:ea typeface="等线"/>
              <a:cs typeface="Calibri Light" panose="020F03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EFDC4979-9EA7-DB44-AEF4-C57BC6FB0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60" y="2226504"/>
            <a:ext cx="4275540" cy="2404991"/>
          </a:xfrm>
          <a:prstGeom prst="rect">
            <a:avLst/>
          </a:prstGeom>
        </p:spPr>
      </p:pic>
      <p:pic>
        <p:nvPicPr>
          <p:cNvPr id="19" name="图片 31">
            <a:extLst>
              <a:ext uri="{FF2B5EF4-FFF2-40B4-BE49-F238E27FC236}">
                <a16:creationId xmlns:a16="http://schemas.microsoft.com/office/drawing/2014/main" id="{37BEDE64-6BA2-AC4A-AF64-2A87C61AB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92" y="3066589"/>
            <a:ext cx="813992" cy="8139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0A1EB8-F574-8F4D-BADD-A1F3446C606C}"/>
              </a:ext>
            </a:extLst>
          </p:cNvPr>
          <p:cNvSpPr txBox="1"/>
          <p:nvPr/>
        </p:nvSpPr>
        <p:spPr>
          <a:xfrm>
            <a:off x="6953292" y="5177259"/>
            <a:ext cx="510056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/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Group Member Pilot Test</a:t>
            </a:r>
          </a:p>
          <a:p>
            <a:pPr algn="ctr" defTabSz="914400"/>
            <a:r>
              <a:rPr lang="en-US" altLang="zh-CN" sz="2400" dirty="0">
                <a:solidFill>
                  <a:prstClr val="black"/>
                </a:solidFill>
                <a:latin typeface="Calibri Light" panose="020F0302020204030204" pitchFamily="34" charset="0"/>
                <a:ea typeface="等线"/>
                <a:cs typeface="Calibri Light" panose="020F0302020204030204" pitchFamily="34" charset="0"/>
              </a:rPr>
              <a:t>2nd Round</a:t>
            </a:r>
          </a:p>
        </p:txBody>
      </p:sp>
    </p:spTree>
    <p:extLst>
      <p:ext uri="{BB962C8B-B14F-4D97-AF65-F5344CB8AC3E}">
        <p14:creationId xmlns:p14="http://schemas.microsoft.com/office/powerpoint/2010/main" val="5957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7DC0C2DB-907D-DA42-93D2-250FA13A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82"/>
            <a:ext cx="12192000" cy="9144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7C82671-3D14-D44F-831E-0C7016EF26B8}"/>
              </a:ext>
            </a:extLst>
          </p:cNvPr>
          <p:cNvSpPr/>
          <p:nvPr/>
        </p:nvSpPr>
        <p:spPr>
          <a:xfrm>
            <a:off x="-813759" y="-636476"/>
            <a:ext cx="13819517" cy="10558733"/>
          </a:xfrm>
          <a:prstGeom prst="rect">
            <a:avLst/>
          </a:prstGeom>
          <a:solidFill>
            <a:schemeClr val="dk1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2548514" y="441986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r>
              <a:rPr kumimoji="1" lang="en-US" altLang="zh-CN" sz="4000" b="1" baseline="30000" dirty="0">
                <a:solidFill>
                  <a:schemeClr val="bg1"/>
                </a:solidFill>
                <a:latin typeface="+mj-lt"/>
                <a:ea typeface="+mj-ea"/>
              </a:rPr>
              <a:t>st</a:t>
            </a:r>
            <a:r>
              <a:rPr kumimoji="1" lang="en-US" altLang="zh-CN" sz="4000" b="1" dirty="0">
                <a:solidFill>
                  <a:schemeClr val="bg1"/>
                </a:solidFill>
                <a:latin typeface="+mj-lt"/>
                <a:ea typeface="+mj-ea"/>
              </a:rPr>
              <a:t> Evaluation Stage – expert review</a:t>
            </a:r>
          </a:p>
        </p:txBody>
      </p:sp>
    </p:spTree>
    <p:extLst>
      <p:ext uri="{BB962C8B-B14F-4D97-AF65-F5344CB8AC3E}">
        <p14:creationId xmlns:p14="http://schemas.microsoft.com/office/powerpoint/2010/main" val="31958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3FF6A296-2D96-45D2-8605-67D71F21C7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9586" y="261711"/>
            <a:ext cx="7374423" cy="5530817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86D4C-E344-481E-A874-D772F962E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67" y="908177"/>
            <a:ext cx="6038722" cy="2958209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72F2CF-54BD-476B-B9ED-15C2BB9978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3" y="6127733"/>
            <a:ext cx="7149661" cy="5415869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056F71B-50B9-4F6E-AC95-738B8B0A17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2706" y="1731062"/>
            <a:ext cx="5769774" cy="2592114"/>
          </a:xfrm>
          <a:solidFill>
            <a:schemeClr val="accent2">
              <a:alpha val="0"/>
            </a:schemeClr>
          </a:solidFill>
        </p:spPr>
        <p:txBody>
          <a:bodyPr/>
          <a:lstStyle/>
          <a:p>
            <a:pPr algn="ctr"/>
            <a:r>
              <a:rPr kumimoji="1" lang="en-CA" altLang="zh-CN" sz="8000" dirty="0"/>
              <a:t>C</a:t>
            </a:r>
            <a:r>
              <a:rPr kumimoji="1" lang="en-US" altLang="zh-CN" sz="8000" dirty="0" err="1"/>
              <a:t>ome</a:t>
            </a:r>
            <a:r>
              <a:rPr kumimoji="1" lang="en-US" altLang="zh-CN" sz="8000" dirty="0"/>
              <a:t> Together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626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3FF6A296-2D96-45D2-8605-67D71F21C7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953" y="513199"/>
            <a:ext cx="6343952" cy="475796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86D4C-E344-481E-A874-D772F962E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93" y="908177"/>
            <a:ext cx="6038722" cy="2958209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72F2CF-54BD-476B-B9ED-15C2BB9978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75" y="2694068"/>
            <a:ext cx="4819449" cy="36507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8B5EBA-C0BD-49DB-867F-AD3AF14DA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346" y="2700526"/>
            <a:ext cx="5797308" cy="14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1C6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lh6.googleusercontent.com/Js7T6w7LnCs6eaP6Fep_Mk9TETD6z3ueqiD3iHY2xXL85CsYIFnQzU-eDKUMD0tUygQMAGGHurY6cnLdF8UYZ8ph5rnybE28MgjhTs2V9jSIA1sH--DESiJb2jP5heCCsQtksOChvy0">
            <a:extLst>
              <a:ext uri="{FF2B5EF4-FFF2-40B4-BE49-F238E27FC236}">
                <a16:creationId xmlns:a16="http://schemas.microsoft.com/office/drawing/2014/main" id="{504235F4-3C93-8E4F-9635-E2C4AF281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5718" y="2159378"/>
            <a:ext cx="7009396" cy="25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95BC3D-74F7-CC4A-B543-6453D9B5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37" y="5446300"/>
            <a:ext cx="3173526" cy="17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578019" y="2145305"/>
            <a:ext cx="4179934" cy="538775"/>
          </a:xfrm>
        </p:spPr>
        <p:txBody>
          <a:bodyPr/>
          <a:lstStyle/>
          <a:p>
            <a:r>
              <a:rPr kumimoji="1" lang="en-US" altLang="zh-CN" sz="4000" dirty="0"/>
              <a:t>Event Participation</a:t>
            </a:r>
            <a:endParaRPr kumimoji="1"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591082" y="3123028"/>
            <a:ext cx="3910638" cy="1783759"/>
          </a:xfrm>
        </p:spPr>
        <p:txBody>
          <a:bodyPr/>
          <a:lstStyle/>
          <a:p>
            <a:r>
              <a:rPr kumimoji="1" lang="en-US" altLang="zh-C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Explore, Experience and Share</a:t>
            </a:r>
            <a:endParaRPr kumimoji="1" lang="zh-CN" alt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60970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9569" y="2999963"/>
            <a:ext cx="2421652" cy="890466"/>
          </a:xfrm>
        </p:spPr>
        <p:txBody>
          <a:bodyPr/>
          <a:lstStyle/>
          <a:p>
            <a:r>
              <a:rPr kumimoji="1" lang="en-US" altLang="zh-CN" dirty="0"/>
              <a:t>Explore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3009900" y="3107452"/>
            <a:ext cx="781050" cy="781050"/>
            <a:chOff x="2228850" y="838200"/>
            <a:chExt cx="781050" cy="781050"/>
          </a:xfrm>
        </p:grpSpPr>
        <p:sp>
          <p:nvSpPr>
            <p:cNvPr id="4" name="椭圆 3"/>
            <p:cNvSpPr/>
            <p:nvPr/>
          </p:nvSpPr>
          <p:spPr>
            <a:xfrm>
              <a:off x="2228850" y="838200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" name="组 20"/>
            <p:cNvGrpSpPr/>
            <p:nvPr/>
          </p:nvGrpSpPr>
          <p:grpSpPr>
            <a:xfrm>
              <a:off x="2311400" y="1025525"/>
              <a:ext cx="615950" cy="406400"/>
              <a:chOff x="3786188" y="1143000"/>
              <a:chExt cx="615950" cy="406400"/>
            </a:xfrm>
            <a:solidFill>
              <a:schemeClr val="accent1"/>
            </a:solidFill>
          </p:grpSpPr>
          <p:sp>
            <p:nvSpPr>
              <p:cNvPr id="6" name="Freeform 134"/>
              <p:cNvSpPr>
                <a:spLocks noEditPoints="1"/>
              </p:cNvSpPr>
              <p:nvPr/>
            </p:nvSpPr>
            <p:spPr bwMode="auto">
              <a:xfrm>
                <a:off x="3887788" y="1355725"/>
                <a:ext cx="396875" cy="193675"/>
              </a:xfrm>
              <a:custGeom>
                <a:avLst/>
                <a:gdLst/>
                <a:ahLst/>
                <a:cxnLst>
                  <a:cxn ang="0">
                    <a:pos x="124" y="122"/>
                  </a:cxn>
                  <a:cxn ang="0">
                    <a:pos x="102" y="118"/>
                  </a:cxn>
                  <a:cxn ang="0">
                    <a:pos x="24" y="84"/>
                  </a:cxn>
                  <a:cxn ang="0">
                    <a:pos x="6" y="70"/>
                  </a:cxn>
                  <a:cxn ang="0">
                    <a:pos x="0" y="48"/>
                  </a:cxn>
                  <a:cxn ang="0">
                    <a:pos x="0" y="10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106" y="26"/>
                  </a:cxn>
                  <a:cxn ang="0">
                    <a:pos x="116" y="28"/>
                  </a:cxn>
                  <a:cxn ang="0">
                    <a:pos x="126" y="30"/>
                  </a:cxn>
                  <a:cxn ang="0">
                    <a:pos x="146" y="26"/>
                  </a:cxn>
                  <a:cxn ang="0">
                    <a:pos x="204" y="2"/>
                  </a:cxn>
                  <a:cxn ang="0">
                    <a:pos x="240" y="0"/>
                  </a:cxn>
                  <a:cxn ang="0">
                    <a:pos x="244" y="2"/>
                  </a:cxn>
                  <a:cxn ang="0">
                    <a:pos x="248" y="6"/>
                  </a:cxn>
                  <a:cxn ang="0">
                    <a:pos x="250" y="48"/>
                  </a:cxn>
                  <a:cxn ang="0">
                    <a:pos x="248" y="58"/>
                  </a:cxn>
                  <a:cxn ang="0">
                    <a:pos x="234" y="78"/>
                  </a:cxn>
                  <a:cxn ang="0">
                    <a:pos x="146" y="118"/>
                  </a:cxn>
                  <a:cxn ang="0">
                    <a:pos x="136" y="122"/>
                  </a:cxn>
                  <a:cxn ang="0">
                    <a:pos x="124" y="122"/>
                  </a:cxn>
                  <a:cxn ang="0">
                    <a:pos x="16" y="48"/>
                  </a:cxn>
                  <a:cxn ang="0">
                    <a:pos x="18" y="54"/>
                  </a:cxn>
                  <a:cxn ang="0">
                    <a:pos x="24" y="66"/>
                  </a:cxn>
                  <a:cxn ang="0">
                    <a:pos x="108" y="104"/>
                  </a:cxn>
                  <a:cxn ang="0">
                    <a:pos x="116" y="106"/>
                  </a:cxn>
                  <a:cxn ang="0">
                    <a:pos x="124" y="106"/>
                  </a:cxn>
                  <a:cxn ang="0">
                    <a:pos x="140" y="104"/>
                  </a:cxn>
                  <a:cxn ang="0">
                    <a:pos x="218" y="70"/>
                  </a:cxn>
                  <a:cxn ang="0">
                    <a:pos x="228" y="60"/>
                  </a:cxn>
                  <a:cxn ang="0">
                    <a:pos x="232" y="48"/>
                  </a:cxn>
                  <a:cxn ang="0">
                    <a:pos x="208" y="18"/>
                  </a:cxn>
                  <a:cxn ang="0">
                    <a:pos x="154" y="40"/>
                  </a:cxn>
                  <a:cxn ang="0">
                    <a:pos x="126" y="46"/>
                  </a:cxn>
                  <a:cxn ang="0">
                    <a:pos x="114" y="44"/>
                  </a:cxn>
                  <a:cxn ang="0">
                    <a:pos x="38" y="18"/>
                  </a:cxn>
                </a:cxnLst>
                <a:rect l="0" t="0" r="r" b="b"/>
                <a:pathLst>
                  <a:path w="250" h="122">
                    <a:moveTo>
                      <a:pt x="124" y="122"/>
                    </a:moveTo>
                    <a:lnTo>
                      <a:pt x="124" y="122"/>
                    </a:lnTo>
                    <a:lnTo>
                      <a:pt x="112" y="122"/>
                    </a:lnTo>
                    <a:lnTo>
                      <a:pt x="102" y="11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14" y="78"/>
                    </a:lnTo>
                    <a:lnTo>
                      <a:pt x="6" y="70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106" y="26"/>
                    </a:lnTo>
                    <a:lnTo>
                      <a:pt x="106" y="26"/>
                    </a:lnTo>
                    <a:lnTo>
                      <a:pt x="116" y="28"/>
                    </a:lnTo>
                    <a:lnTo>
                      <a:pt x="126" y="30"/>
                    </a:lnTo>
                    <a:lnTo>
                      <a:pt x="126" y="30"/>
                    </a:lnTo>
                    <a:lnTo>
                      <a:pt x="136" y="28"/>
                    </a:lnTo>
                    <a:lnTo>
                      <a:pt x="146" y="26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6"/>
                    </a:lnTo>
                    <a:lnTo>
                      <a:pt x="250" y="10"/>
                    </a:lnTo>
                    <a:lnTo>
                      <a:pt x="250" y="48"/>
                    </a:lnTo>
                    <a:lnTo>
                      <a:pt x="250" y="48"/>
                    </a:lnTo>
                    <a:lnTo>
                      <a:pt x="248" y="58"/>
                    </a:lnTo>
                    <a:lnTo>
                      <a:pt x="242" y="70"/>
                    </a:lnTo>
                    <a:lnTo>
                      <a:pt x="234" y="78"/>
                    </a:lnTo>
                    <a:lnTo>
                      <a:pt x="224" y="84"/>
                    </a:lnTo>
                    <a:lnTo>
                      <a:pt x="146" y="118"/>
                    </a:lnTo>
                    <a:lnTo>
                      <a:pt x="146" y="118"/>
                    </a:lnTo>
                    <a:lnTo>
                      <a:pt x="136" y="122"/>
                    </a:lnTo>
                    <a:lnTo>
                      <a:pt x="124" y="122"/>
                    </a:lnTo>
                    <a:lnTo>
                      <a:pt x="124" y="122"/>
                    </a:lnTo>
                    <a:close/>
                    <a:moveTo>
                      <a:pt x="16" y="18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18" y="54"/>
                    </a:lnTo>
                    <a:lnTo>
                      <a:pt x="20" y="60"/>
                    </a:lnTo>
                    <a:lnTo>
                      <a:pt x="24" y="66"/>
                    </a:lnTo>
                    <a:lnTo>
                      <a:pt x="30" y="70"/>
                    </a:lnTo>
                    <a:lnTo>
                      <a:pt x="108" y="104"/>
                    </a:lnTo>
                    <a:lnTo>
                      <a:pt x="108" y="104"/>
                    </a:lnTo>
                    <a:lnTo>
                      <a:pt x="116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40" y="104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24" y="66"/>
                    </a:lnTo>
                    <a:lnTo>
                      <a:pt x="228" y="60"/>
                    </a:lnTo>
                    <a:lnTo>
                      <a:pt x="232" y="54"/>
                    </a:lnTo>
                    <a:lnTo>
                      <a:pt x="232" y="48"/>
                    </a:lnTo>
                    <a:lnTo>
                      <a:pt x="232" y="18"/>
                    </a:lnTo>
                    <a:lnTo>
                      <a:pt x="208" y="18"/>
                    </a:lnTo>
                    <a:lnTo>
                      <a:pt x="154" y="40"/>
                    </a:lnTo>
                    <a:lnTo>
                      <a:pt x="154" y="40"/>
                    </a:lnTo>
                    <a:lnTo>
                      <a:pt x="140" y="44"/>
                    </a:lnTo>
                    <a:lnTo>
                      <a:pt x="126" y="46"/>
                    </a:lnTo>
                    <a:lnTo>
                      <a:pt x="126" y="46"/>
                    </a:lnTo>
                    <a:lnTo>
                      <a:pt x="114" y="44"/>
                    </a:lnTo>
                    <a:lnTo>
                      <a:pt x="100" y="42"/>
                    </a:lnTo>
                    <a:lnTo>
                      <a:pt x="38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Freeform 135"/>
              <p:cNvSpPr>
                <a:spLocks noEditPoints="1"/>
              </p:cNvSpPr>
              <p:nvPr/>
            </p:nvSpPr>
            <p:spPr bwMode="auto">
              <a:xfrm>
                <a:off x="3786188" y="1143000"/>
                <a:ext cx="615950" cy="333375"/>
              </a:xfrm>
              <a:custGeom>
                <a:avLst/>
                <a:gdLst/>
                <a:ahLst/>
                <a:cxnLst>
                  <a:cxn ang="0">
                    <a:pos x="380" y="210"/>
                  </a:cxn>
                  <a:cxn ang="0">
                    <a:pos x="348" y="210"/>
                  </a:cxn>
                  <a:cxn ang="0">
                    <a:pos x="344" y="210"/>
                  </a:cxn>
                  <a:cxn ang="0">
                    <a:pos x="340" y="206"/>
                  </a:cxn>
                  <a:cxn ang="0">
                    <a:pos x="340" y="198"/>
                  </a:cxn>
                  <a:cxn ang="0">
                    <a:pos x="356" y="90"/>
                  </a:cxn>
                  <a:cxn ang="0">
                    <a:pos x="214" y="150"/>
                  </a:cxn>
                  <a:cxn ang="0">
                    <a:pos x="190" y="154"/>
                  </a:cxn>
                  <a:cxn ang="0">
                    <a:pos x="178" y="154"/>
                  </a:cxn>
                  <a:cxn ang="0">
                    <a:pos x="14" y="92"/>
                  </a:cxn>
                  <a:cxn ang="0">
                    <a:pos x="6" y="88"/>
                  </a:cxn>
                  <a:cxn ang="0">
                    <a:pos x="0" y="80"/>
                  </a:cxn>
                  <a:cxn ang="0">
                    <a:pos x="0" y="76"/>
                  </a:cxn>
                  <a:cxn ang="0">
                    <a:pos x="2" y="70"/>
                  </a:cxn>
                  <a:cxn ang="0">
                    <a:pos x="14" y="62"/>
                  </a:cxn>
                  <a:cxn ang="0">
                    <a:pos x="168" y="4"/>
                  </a:cxn>
                  <a:cxn ang="0">
                    <a:pos x="192" y="0"/>
                  </a:cxn>
                  <a:cxn ang="0">
                    <a:pos x="202" y="2"/>
                  </a:cxn>
                  <a:cxn ang="0">
                    <a:pos x="362" y="56"/>
                  </a:cxn>
                  <a:cxn ang="0">
                    <a:pos x="368" y="60"/>
                  </a:cxn>
                  <a:cxn ang="0">
                    <a:pos x="376" y="66"/>
                  </a:cxn>
                  <a:cxn ang="0">
                    <a:pos x="376" y="70"/>
                  </a:cxn>
                  <a:cxn ang="0">
                    <a:pos x="372" y="80"/>
                  </a:cxn>
                  <a:cxn ang="0">
                    <a:pos x="386" y="198"/>
                  </a:cxn>
                  <a:cxn ang="0">
                    <a:pos x="388" y="202"/>
                  </a:cxn>
                  <a:cxn ang="0">
                    <a:pos x="388" y="206"/>
                  </a:cxn>
                  <a:cxn ang="0">
                    <a:pos x="382" y="210"/>
                  </a:cxn>
                  <a:cxn ang="0">
                    <a:pos x="380" y="210"/>
                  </a:cxn>
                  <a:cxn ang="0">
                    <a:pos x="366" y="194"/>
                  </a:cxn>
                  <a:cxn ang="0">
                    <a:pos x="362" y="194"/>
                  </a:cxn>
                  <a:cxn ang="0">
                    <a:pos x="174" y="136"/>
                  </a:cxn>
                  <a:cxn ang="0">
                    <a:pos x="180" y="138"/>
                  </a:cxn>
                  <a:cxn ang="0">
                    <a:pos x="190" y="138"/>
                  </a:cxn>
                  <a:cxn ang="0">
                    <a:pos x="206" y="136"/>
                  </a:cxn>
                  <a:cxn ang="0">
                    <a:pos x="208" y="18"/>
                  </a:cxn>
                  <a:cxn ang="0">
                    <a:pos x="200" y="18"/>
                  </a:cxn>
                  <a:cxn ang="0">
                    <a:pos x="192" y="16"/>
                  </a:cxn>
                  <a:cxn ang="0">
                    <a:pos x="174" y="20"/>
                  </a:cxn>
                </a:cxnLst>
                <a:rect l="0" t="0" r="r" b="b"/>
                <a:pathLst>
                  <a:path w="388" h="210">
                    <a:moveTo>
                      <a:pt x="380" y="210"/>
                    </a:moveTo>
                    <a:lnTo>
                      <a:pt x="380" y="210"/>
                    </a:lnTo>
                    <a:lnTo>
                      <a:pt x="380" y="210"/>
                    </a:lnTo>
                    <a:lnTo>
                      <a:pt x="348" y="210"/>
                    </a:lnTo>
                    <a:lnTo>
                      <a:pt x="348" y="210"/>
                    </a:lnTo>
                    <a:lnTo>
                      <a:pt x="344" y="210"/>
                    </a:lnTo>
                    <a:lnTo>
                      <a:pt x="340" y="206"/>
                    </a:lnTo>
                    <a:lnTo>
                      <a:pt x="340" y="206"/>
                    </a:lnTo>
                    <a:lnTo>
                      <a:pt x="340" y="202"/>
                    </a:lnTo>
                    <a:lnTo>
                      <a:pt x="340" y="198"/>
                    </a:lnTo>
                    <a:lnTo>
                      <a:pt x="356" y="170"/>
                    </a:lnTo>
                    <a:lnTo>
                      <a:pt x="356" y="90"/>
                    </a:lnTo>
                    <a:lnTo>
                      <a:pt x="214" y="150"/>
                    </a:lnTo>
                    <a:lnTo>
                      <a:pt x="214" y="150"/>
                    </a:lnTo>
                    <a:lnTo>
                      <a:pt x="202" y="154"/>
                    </a:lnTo>
                    <a:lnTo>
                      <a:pt x="190" y="154"/>
                    </a:lnTo>
                    <a:lnTo>
                      <a:pt x="190" y="154"/>
                    </a:lnTo>
                    <a:lnTo>
                      <a:pt x="178" y="154"/>
                    </a:lnTo>
                    <a:lnTo>
                      <a:pt x="168" y="15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6" y="88"/>
                    </a:lnTo>
                    <a:lnTo>
                      <a:pt x="2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6" y="66"/>
                    </a:lnTo>
                    <a:lnTo>
                      <a:pt x="14" y="62"/>
                    </a:lnTo>
                    <a:lnTo>
                      <a:pt x="168" y="4"/>
                    </a:lnTo>
                    <a:lnTo>
                      <a:pt x="168" y="4"/>
                    </a:lnTo>
                    <a:lnTo>
                      <a:pt x="178" y="2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202" y="2"/>
                    </a:lnTo>
                    <a:lnTo>
                      <a:pt x="214" y="4"/>
                    </a:lnTo>
                    <a:lnTo>
                      <a:pt x="362" y="56"/>
                    </a:lnTo>
                    <a:lnTo>
                      <a:pt x="362" y="56"/>
                    </a:lnTo>
                    <a:lnTo>
                      <a:pt x="368" y="60"/>
                    </a:lnTo>
                    <a:lnTo>
                      <a:pt x="372" y="64"/>
                    </a:lnTo>
                    <a:lnTo>
                      <a:pt x="376" y="66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74"/>
                    </a:lnTo>
                    <a:lnTo>
                      <a:pt x="372" y="80"/>
                    </a:lnTo>
                    <a:lnTo>
                      <a:pt x="372" y="170"/>
                    </a:lnTo>
                    <a:lnTo>
                      <a:pt x="386" y="198"/>
                    </a:lnTo>
                    <a:lnTo>
                      <a:pt x="386" y="198"/>
                    </a:lnTo>
                    <a:lnTo>
                      <a:pt x="388" y="202"/>
                    </a:lnTo>
                    <a:lnTo>
                      <a:pt x="388" y="202"/>
                    </a:lnTo>
                    <a:lnTo>
                      <a:pt x="388" y="206"/>
                    </a:lnTo>
                    <a:lnTo>
                      <a:pt x="386" y="208"/>
                    </a:lnTo>
                    <a:lnTo>
                      <a:pt x="382" y="210"/>
                    </a:lnTo>
                    <a:lnTo>
                      <a:pt x="380" y="210"/>
                    </a:lnTo>
                    <a:lnTo>
                      <a:pt x="380" y="210"/>
                    </a:lnTo>
                    <a:close/>
                    <a:moveTo>
                      <a:pt x="362" y="194"/>
                    </a:moveTo>
                    <a:lnTo>
                      <a:pt x="366" y="194"/>
                    </a:lnTo>
                    <a:lnTo>
                      <a:pt x="364" y="190"/>
                    </a:lnTo>
                    <a:lnTo>
                      <a:pt x="362" y="194"/>
                    </a:lnTo>
                    <a:close/>
                    <a:moveTo>
                      <a:pt x="20" y="76"/>
                    </a:moveTo>
                    <a:lnTo>
                      <a:pt x="174" y="136"/>
                    </a:lnTo>
                    <a:lnTo>
                      <a:pt x="174" y="136"/>
                    </a:lnTo>
                    <a:lnTo>
                      <a:pt x="180" y="138"/>
                    </a:lnTo>
                    <a:lnTo>
                      <a:pt x="190" y="138"/>
                    </a:lnTo>
                    <a:lnTo>
                      <a:pt x="190" y="138"/>
                    </a:lnTo>
                    <a:lnTo>
                      <a:pt x="198" y="138"/>
                    </a:lnTo>
                    <a:lnTo>
                      <a:pt x="206" y="136"/>
                    </a:lnTo>
                    <a:lnTo>
                      <a:pt x="356" y="72"/>
                    </a:lnTo>
                    <a:lnTo>
                      <a:pt x="208" y="18"/>
                    </a:lnTo>
                    <a:lnTo>
                      <a:pt x="208" y="18"/>
                    </a:lnTo>
                    <a:lnTo>
                      <a:pt x="200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82" y="18"/>
                    </a:lnTo>
                    <a:lnTo>
                      <a:pt x="174" y="20"/>
                    </a:lnTo>
                    <a:lnTo>
                      <a:pt x="20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8" name="组 7"/>
          <p:cNvGrpSpPr/>
          <p:nvPr/>
        </p:nvGrpSpPr>
        <p:grpSpPr>
          <a:xfrm>
            <a:off x="2151146" y="5293087"/>
            <a:ext cx="781050" cy="781050"/>
            <a:chOff x="3009900" y="2307808"/>
            <a:chExt cx="781050" cy="781050"/>
          </a:xfrm>
        </p:grpSpPr>
        <p:sp>
          <p:nvSpPr>
            <p:cNvPr id="9" name="椭圆 8"/>
            <p:cNvSpPr/>
            <p:nvPr/>
          </p:nvSpPr>
          <p:spPr>
            <a:xfrm>
              <a:off x="3009900" y="2307808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" name="组 19"/>
            <p:cNvGrpSpPr/>
            <p:nvPr/>
          </p:nvGrpSpPr>
          <p:grpSpPr>
            <a:xfrm>
              <a:off x="3205606" y="2464970"/>
              <a:ext cx="394843" cy="527654"/>
              <a:chOff x="3910013" y="1676400"/>
              <a:chExt cx="349250" cy="466725"/>
            </a:xfrm>
            <a:solidFill>
              <a:schemeClr val="accent1"/>
            </a:solidFill>
          </p:grpSpPr>
          <p:sp>
            <p:nvSpPr>
              <p:cNvPr id="11" name="Freeform 139"/>
              <p:cNvSpPr>
                <a:spLocks noEditPoints="1"/>
              </p:cNvSpPr>
              <p:nvPr/>
            </p:nvSpPr>
            <p:spPr bwMode="auto">
              <a:xfrm>
                <a:off x="3910013" y="1676400"/>
                <a:ext cx="349250" cy="466725"/>
              </a:xfrm>
              <a:custGeom>
                <a:avLst/>
                <a:gdLst/>
                <a:ahLst/>
                <a:cxnLst>
                  <a:cxn ang="0">
                    <a:pos x="110" y="294"/>
                  </a:cxn>
                  <a:cxn ang="0">
                    <a:pos x="96" y="288"/>
                  </a:cxn>
                  <a:cxn ang="0">
                    <a:pos x="76" y="266"/>
                  </a:cxn>
                  <a:cxn ang="0">
                    <a:pos x="44" y="226"/>
                  </a:cxn>
                  <a:cxn ang="0">
                    <a:pos x="14" y="172"/>
                  </a:cxn>
                  <a:cxn ang="0">
                    <a:pos x="4" y="142"/>
                  </a:cxn>
                  <a:cxn ang="0">
                    <a:pos x="0" y="114"/>
                  </a:cxn>
                  <a:cxn ang="0">
                    <a:pos x="0" y="100"/>
                  </a:cxn>
                  <a:cxn ang="0">
                    <a:pos x="6" y="74"/>
                  </a:cxn>
                  <a:cxn ang="0">
                    <a:pos x="14" y="52"/>
                  </a:cxn>
                  <a:cxn ang="0">
                    <a:pos x="28" y="32"/>
                  </a:cxn>
                  <a:cxn ang="0">
                    <a:pos x="36" y="24"/>
                  </a:cxn>
                  <a:cxn ang="0">
                    <a:pos x="70" y="6"/>
                  </a:cxn>
                  <a:cxn ang="0">
                    <a:pos x="110" y="0"/>
                  </a:cxn>
                  <a:cxn ang="0">
                    <a:pos x="132" y="0"/>
                  </a:cxn>
                  <a:cxn ang="0">
                    <a:pos x="168" y="14"/>
                  </a:cxn>
                  <a:cxn ang="0">
                    <a:pos x="184" y="24"/>
                  </a:cxn>
                  <a:cxn ang="0">
                    <a:pos x="200" y="42"/>
                  </a:cxn>
                  <a:cxn ang="0">
                    <a:pos x="212" y="62"/>
                  </a:cxn>
                  <a:cxn ang="0">
                    <a:pos x="218" y="86"/>
                  </a:cxn>
                  <a:cxn ang="0">
                    <a:pos x="220" y="114"/>
                  </a:cxn>
                  <a:cxn ang="0">
                    <a:pos x="220" y="128"/>
                  </a:cxn>
                  <a:cxn ang="0">
                    <a:pos x="212" y="158"/>
                  </a:cxn>
                  <a:cxn ang="0">
                    <a:pos x="192" y="200"/>
                  </a:cxn>
                  <a:cxn ang="0">
                    <a:pos x="160" y="248"/>
                  </a:cxn>
                  <a:cxn ang="0">
                    <a:pos x="126" y="288"/>
                  </a:cxn>
                  <a:cxn ang="0">
                    <a:pos x="118" y="292"/>
                  </a:cxn>
                  <a:cxn ang="0">
                    <a:pos x="110" y="294"/>
                  </a:cxn>
                  <a:cxn ang="0">
                    <a:pos x="110" y="16"/>
                  </a:cxn>
                  <a:cxn ang="0">
                    <a:pos x="86" y="18"/>
                  </a:cxn>
                  <a:cxn ang="0">
                    <a:pos x="66" y="24"/>
                  </a:cxn>
                  <a:cxn ang="0">
                    <a:pos x="38" y="48"/>
                  </a:cxn>
                  <a:cxn ang="0">
                    <a:pos x="22" y="80"/>
                  </a:cxn>
                  <a:cxn ang="0">
                    <a:pos x="16" y="114"/>
                  </a:cxn>
                  <a:cxn ang="0">
                    <a:pos x="18" y="126"/>
                  </a:cxn>
                  <a:cxn ang="0">
                    <a:pos x="24" y="154"/>
                  </a:cxn>
                  <a:cxn ang="0">
                    <a:pos x="42" y="194"/>
                  </a:cxn>
                  <a:cxn ang="0">
                    <a:pos x="74" y="238"/>
                  </a:cxn>
                  <a:cxn ang="0">
                    <a:pos x="106" y="276"/>
                  </a:cxn>
                  <a:cxn ang="0">
                    <a:pos x="110" y="278"/>
                  </a:cxn>
                  <a:cxn ang="0">
                    <a:pos x="114" y="276"/>
                  </a:cxn>
                  <a:cxn ang="0">
                    <a:pos x="146" y="238"/>
                  </a:cxn>
                  <a:cxn ang="0">
                    <a:pos x="178" y="194"/>
                  </a:cxn>
                  <a:cxn ang="0">
                    <a:pos x="196" y="154"/>
                  </a:cxn>
                  <a:cxn ang="0">
                    <a:pos x="204" y="126"/>
                  </a:cxn>
                  <a:cxn ang="0">
                    <a:pos x="204" y="114"/>
                  </a:cxn>
                  <a:cxn ang="0">
                    <a:pos x="200" y="80"/>
                  </a:cxn>
                  <a:cxn ang="0">
                    <a:pos x="184" y="48"/>
                  </a:cxn>
                  <a:cxn ang="0">
                    <a:pos x="154" y="24"/>
                  </a:cxn>
                  <a:cxn ang="0">
                    <a:pos x="134" y="18"/>
                  </a:cxn>
                  <a:cxn ang="0">
                    <a:pos x="110" y="16"/>
                  </a:cxn>
                </a:cxnLst>
                <a:rect l="0" t="0" r="r" b="b"/>
                <a:pathLst>
                  <a:path w="220" h="294">
                    <a:moveTo>
                      <a:pt x="110" y="294"/>
                    </a:moveTo>
                    <a:lnTo>
                      <a:pt x="110" y="294"/>
                    </a:lnTo>
                    <a:lnTo>
                      <a:pt x="102" y="292"/>
                    </a:lnTo>
                    <a:lnTo>
                      <a:pt x="96" y="288"/>
                    </a:lnTo>
                    <a:lnTo>
                      <a:pt x="96" y="288"/>
                    </a:lnTo>
                    <a:lnTo>
                      <a:pt x="76" y="266"/>
                    </a:lnTo>
                    <a:lnTo>
                      <a:pt x="60" y="248"/>
                    </a:lnTo>
                    <a:lnTo>
                      <a:pt x="44" y="226"/>
                    </a:lnTo>
                    <a:lnTo>
                      <a:pt x="28" y="200"/>
                    </a:lnTo>
                    <a:lnTo>
                      <a:pt x="14" y="172"/>
                    </a:lnTo>
                    <a:lnTo>
                      <a:pt x="8" y="158"/>
                    </a:lnTo>
                    <a:lnTo>
                      <a:pt x="4" y="142"/>
                    </a:lnTo>
                    <a:lnTo>
                      <a:pt x="2" y="128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00"/>
                    </a:lnTo>
                    <a:lnTo>
                      <a:pt x="2" y="86"/>
                    </a:lnTo>
                    <a:lnTo>
                      <a:pt x="6" y="74"/>
                    </a:lnTo>
                    <a:lnTo>
                      <a:pt x="10" y="62"/>
                    </a:lnTo>
                    <a:lnTo>
                      <a:pt x="14" y="52"/>
                    </a:lnTo>
                    <a:lnTo>
                      <a:pt x="20" y="42"/>
                    </a:lnTo>
                    <a:lnTo>
                      <a:pt x="28" y="3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52" y="14"/>
                    </a:lnTo>
                    <a:lnTo>
                      <a:pt x="70" y="6"/>
                    </a:lnTo>
                    <a:lnTo>
                      <a:pt x="9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32" y="0"/>
                    </a:lnTo>
                    <a:lnTo>
                      <a:pt x="150" y="6"/>
                    </a:lnTo>
                    <a:lnTo>
                      <a:pt x="168" y="14"/>
                    </a:lnTo>
                    <a:lnTo>
                      <a:pt x="184" y="24"/>
                    </a:lnTo>
                    <a:lnTo>
                      <a:pt x="184" y="24"/>
                    </a:lnTo>
                    <a:lnTo>
                      <a:pt x="192" y="32"/>
                    </a:lnTo>
                    <a:lnTo>
                      <a:pt x="200" y="42"/>
                    </a:lnTo>
                    <a:lnTo>
                      <a:pt x="206" y="52"/>
                    </a:lnTo>
                    <a:lnTo>
                      <a:pt x="212" y="62"/>
                    </a:lnTo>
                    <a:lnTo>
                      <a:pt x="216" y="74"/>
                    </a:lnTo>
                    <a:lnTo>
                      <a:pt x="218" y="86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114"/>
                    </a:lnTo>
                    <a:lnTo>
                      <a:pt x="220" y="128"/>
                    </a:lnTo>
                    <a:lnTo>
                      <a:pt x="216" y="142"/>
                    </a:lnTo>
                    <a:lnTo>
                      <a:pt x="212" y="158"/>
                    </a:lnTo>
                    <a:lnTo>
                      <a:pt x="206" y="172"/>
                    </a:lnTo>
                    <a:lnTo>
                      <a:pt x="192" y="200"/>
                    </a:lnTo>
                    <a:lnTo>
                      <a:pt x="176" y="226"/>
                    </a:lnTo>
                    <a:lnTo>
                      <a:pt x="160" y="248"/>
                    </a:lnTo>
                    <a:lnTo>
                      <a:pt x="144" y="266"/>
                    </a:lnTo>
                    <a:lnTo>
                      <a:pt x="126" y="288"/>
                    </a:lnTo>
                    <a:lnTo>
                      <a:pt x="126" y="288"/>
                    </a:lnTo>
                    <a:lnTo>
                      <a:pt x="118" y="292"/>
                    </a:lnTo>
                    <a:lnTo>
                      <a:pt x="110" y="294"/>
                    </a:lnTo>
                    <a:lnTo>
                      <a:pt x="110" y="294"/>
                    </a:lnTo>
                    <a:close/>
                    <a:moveTo>
                      <a:pt x="110" y="16"/>
                    </a:moveTo>
                    <a:lnTo>
                      <a:pt x="110" y="16"/>
                    </a:lnTo>
                    <a:lnTo>
                      <a:pt x="98" y="16"/>
                    </a:lnTo>
                    <a:lnTo>
                      <a:pt x="86" y="18"/>
                    </a:lnTo>
                    <a:lnTo>
                      <a:pt x="76" y="20"/>
                    </a:lnTo>
                    <a:lnTo>
                      <a:pt x="66" y="24"/>
                    </a:lnTo>
                    <a:lnTo>
                      <a:pt x="50" y="34"/>
                    </a:lnTo>
                    <a:lnTo>
                      <a:pt x="38" y="48"/>
                    </a:lnTo>
                    <a:lnTo>
                      <a:pt x="28" y="62"/>
                    </a:lnTo>
                    <a:lnTo>
                      <a:pt x="22" y="80"/>
                    </a:lnTo>
                    <a:lnTo>
                      <a:pt x="18" y="96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8" y="126"/>
                    </a:lnTo>
                    <a:lnTo>
                      <a:pt x="20" y="140"/>
                    </a:lnTo>
                    <a:lnTo>
                      <a:pt x="24" y="154"/>
                    </a:lnTo>
                    <a:lnTo>
                      <a:pt x="30" y="168"/>
                    </a:lnTo>
                    <a:lnTo>
                      <a:pt x="42" y="194"/>
                    </a:lnTo>
                    <a:lnTo>
                      <a:pt x="58" y="218"/>
                    </a:lnTo>
                    <a:lnTo>
                      <a:pt x="74" y="238"/>
                    </a:lnTo>
                    <a:lnTo>
                      <a:pt x="88" y="256"/>
                    </a:lnTo>
                    <a:lnTo>
                      <a:pt x="106" y="276"/>
                    </a:lnTo>
                    <a:lnTo>
                      <a:pt x="106" y="276"/>
                    </a:lnTo>
                    <a:lnTo>
                      <a:pt x="110" y="278"/>
                    </a:lnTo>
                    <a:lnTo>
                      <a:pt x="114" y="276"/>
                    </a:lnTo>
                    <a:lnTo>
                      <a:pt x="114" y="276"/>
                    </a:lnTo>
                    <a:lnTo>
                      <a:pt x="132" y="256"/>
                    </a:lnTo>
                    <a:lnTo>
                      <a:pt x="146" y="238"/>
                    </a:lnTo>
                    <a:lnTo>
                      <a:pt x="162" y="218"/>
                    </a:lnTo>
                    <a:lnTo>
                      <a:pt x="178" y="194"/>
                    </a:lnTo>
                    <a:lnTo>
                      <a:pt x="192" y="168"/>
                    </a:lnTo>
                    <a:lnTo>
                      <a:pt x="196" y="154"/>
                    </a:lnTo>
                    <a:lnTo>
                      <a:pt x="200" y="140"/>
                    </a:lnTo>
                    <a:lnTo>
                      <a:pt x="204" y="126"/>
                    </a:lnTo>
                    <a:lnTo>
                      <a:pt x="204" y="114"/>
                    </a:lnTo>
                    <a:lnTo>
                      <a:pt x="204" y="114"/>
                    </a:lnTo>
                    <a:lnTo>
                      <a:pt x="204" y="96"/>
                    </a:lnTo>
                    <a:lnTo>
                      <a:pt x="200" y="80"/>
                    </a:lnTo>
                    <a:lnTo>
                      <a:pt x="192" y="62"/>
                    </a:lnTo>
                    <a:lnTo>
                      <a:pt x="184" y="48"/>
                    </a:lnTo>
                    <a:lnTo>
                      <a:pt x="170" y="34"/>
                    </a:lnTo>
                    <a:lnTo>
                      <a:pt x="154" y="24"/>
                    </a:lnTo>
                    <a:lnTo>
                      <a:pt x="144" y="20"/>
                    </a:lnTo>
                    <a:lnTo>
                      <a:pt x="134" y="18"/>
                    </a:lnTo>
                    <a:lnTo>
                      <a:pt x="122" y="16"/>
                    </a:lnTo>
                    <a:lnTo>
                      <a:pt x="110" y="16"/>
                    </a:lnTo>
                    <a:lnTo>
                      <a:pt x="1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Freeform 140"/>
              <p:cNvSpPr>
                <a:spLocks noEditPoints="1"/>
              </p:cNvSpPr>
              <p:nvPr/>
            </p:nvSpPr>
            <p:spPr bwMode="auto">
              <a:xfrm>
                <a:off x="3992563" y="1739900"/>
                <a:ext cx="184150" cy="180975"/>
              </a:xfrm>
              <a:custGeom>
                <a:avLst/>
                <a:gdLst/>
                <a:ahLst/>
                <a:cxnLst>
                  <a:cxn ang="0">
                    <a:pos x="58" y="114"/>
                  </a:cxn>
                  <a:cxn ang="0">
                    <a:pos x="36" y="110"/>
                  </a:cxn>
                  <a:cxn ang="0">
                    <a:pos x="18" y="98"/>
                  </a:cxn>
                  <a:cxn ang="0">
                    <a:pos x="6" y="80"/>
                  </a:cxn>
                  <a:cxn ang="0">
                    <a:pos x="0" y="58"/>
                  </a:cxn>
                  <a:cxn ang="0">
                    <a:pos x="2" y="46"/>
                  </a:cxn>
                  <a:cxn ang="0">
                    <a:pos x="10" y="24"/>
                  </a:cxn>
                  <a:cxn ang="0">
                    <a:pos x="26" y="10"/>
                  </a:cxn>
                  <a:cxn ang="0">
                    <a:pos x="46" y="0"/>
                  </a:cxn>
                  <a:cxn ang="0">
                    <a:pos x="58" y="0"/>
                  </a:cxn>
                  <a:cxn ang="0">
                    <a:pos x="80" y="4"/>
                  </a:cxn>
                  <a:cxn ang="0">
                    <a:pos x="100" y="16"/>
                  </a:cxn>
                  <a:cxn ang="0">
                    <a:pos x="112" y="34"/>
                  </a:cxn>
                  <a:cxn ang="0">
                    <a:pos x="116" y="58"/>
                  </a:cxn>
                  <a:cxn ang="0">
                    <a:pos x="114" y="68"/>
                  </a:cxn>
                  <a:cxn ang="0">
                    <a:pos x="106" y="90"/>
                  </a:cxn>
                  <a:cxn ang="0">
                    <a:pos x="90" y="104"/>
                  </a:cxn>
                  <a:cxn ang="0">
                    <a:pos x="70" y="114"/>
                  </a:cxn>
                  <a:cxn ang="0">
                    <a:pos x="58" y="114"/>
                  </a:cxn>
                  <a:cxn ang="0">
                    <a:pos x="58" y="16"/>
                  </a:cxn>
                  <a:cxn ang="0">
                    <a:pos x="42" y="18"/>
                  </a:cxn>
                  <a:cxn ang="0">
                    <a:pos x="30" y="28"/>
                  </a:cxn>
                  <a:cxn ang="0">
                    <a:pos x="20" y="42"/>
                  </a:cxn>
                  <a:cxn ang="0">
                    <a:pos x="16" y="58"/>
                  </a:cxn>
                  <a:cxn ang="0">
                    <a:pos x="18" y="66"/>
                  </a:cxn>
                  <a:cxn ang="0">
                    <a:pos x="24" y="80"/>
                  </a:cxn>
                  <a:cxn ang="0">
                    <a:pos x="36" y="92"/>
                  </a:cxn>
                  <a:cxn ang="0">
                    <a:pos x="50" y="98"/>
                  </a:cxn>
                  <a:cxn ang="0">
                    <a:pos x="58" y="98"/>
                  </a:cxn>
                  <a:cxn ang="0">
                    <a:pos x="74" y="96"/>
                  </a:cxn>
                  <a:cxn ang="0">
                    <a:pos x="88" y="86"/>
                  </a:cxn>
                  <a:cxn ang="0">
                    <a:pos x="96" y="74"/>
                  </a:cxn>
                  <a:cxn ang="0">
                    <a:pos x="100" y="58"/>
                  </a:cxn>
                  <a:cxn ang="0">
                    <a:pos x="98" y="48"/>
                  </a:cxn>
                  <a:cxn ang="0">
                    <a:pos x="92" y="34"/>
                  </a:cxn>
                  <a:cxn ang="0">
                    <a:pos x="82" y="22"/>
                  </a:cxn>
                  <a:cxn ang="0">
                    <a:pos x="66" y="16"/>
                  </a:cxn>
                  <a:cxn ang="0">
                    <a:pos x="58" y="16"/>
                  </a:cxn>
                </a:cxnLst>
                <a:rect l="0" t="0" r="r" b="b"/>
                <a:pathLst>
                  <a:path w="116" h="114">
                    <a:moveTo>
                      <a:pt x="58" y="114"/>
                    </a:moveTo>
                    <a:lnTo>
                      <a:pt x="58" y="114"/>
                    </a:lnTo>
                    <a:lnTo>
                      <a:pt x="46" y="114"/>
                    </a:lnTo>
                    <a:lnTo>
                      <a:pt x="36" y="110"/>
                    </a:lnTo>
                    <a:lnTo>
                      <a:pt x="26" y="104"/>
                    </a:lnTo>
                    <a:lnTo>
                      <a:pt x="18" y="98"/>
                    </a:lnTo>
                    <a:lnTo>
                      <a:pt x="10" y="90"/>
                    </a:lnTo>
                    <a:lnTo>
                      <a:pt x="6" y="80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4"/>
                    </a:lnTo>
                    <a:lnTo>
                      <a:pt x="10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0" y="4"/>
                    </a:lnTo>
                    <a:lnTo>
                      <a:pt x="90" y="10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2" y="34"/>
                    </a:lnTo>
                    <a:lnTo>
                      <a:pt x="114" y="46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68"/>
                    </a:lnTo>
                    <a:lnTo>
                      <a:pt x="112" y="80"/>
                    </a:lnTo>
                    <a:lnTo>
                      <a:pt x="106" y="90"/>
                    </a:lnTo>
                    <a:lnTo>
                      <a:pt x="100" y="98"/>
                    </a:lnTo>
                    <a:lnTo>
                      <a:pt x="90" y="104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close/>
                    <a:moveTo>
                      <a:pt x="58" y="16"/>
                    </a:moveTo>
                    <a:lnTo>
                      <a:pt x="58" y="16"/>
                    </a:lnTo>
                    <a:lnTo>
                      <a:pt x="50" y="16"/>
                    </a:lnTo>
                    <a:lnTo>
                      <a:pt x="42" y="18"/>
                    </a:lnTo>
                    <a:lnTo>
                      <a:pt x="36" y="22"/>
                    </a:lnTo>
                    <a:lnTo>
                      <a:pt x="30" y="28"/>
                    </a:lnTo>
                    <a:lnTo>
                      <a:pt x="24" y="34"/>
                    </a:lnTo>
                    <a:lnTo>
                      <a:pt x="20" y="42"/>
                    </a:lnTo>
                    <a:lnTo>
                      <a:pt x="18" y="48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8" y="66"/>
                    </a:lnTo>
                    <a:lnTo>
                      <a:pt x="20" y="74"/>
                    </a:lnTo>
                    <a:lnTo>
                      <a:pt x="24" y="80"/>
                    </a:lnTo>
                    <a:lnTo>
                      <a:pt x="30" y="86"/>
                    </a:lnTo>
                    <a:lnTo>
                      <a:pt x="36" y="92"/>
                    </a:lnTo>
                    <a:lnTo>
                      <a:pt x="42" y="96"/>
                    </a:lnTo>
                    <a:lnTo>
                      <a:pt x="50" y="98"/>
                    </a:lnTo>
                    <a:lnTo>
                      <a:pt x="58" y="98"/>
                    </a:lnTo>
                    <a:lnTo>
                      <a:pt x="58" y="98"/>
                    </a:lnTo>
                    <a:lnTo>
                      <a:pt x="66" y="98"/>
                    </a:lnTo>
                    <a:lnTo>
                      <a:pt x="74" y="96"/>
                    </a:lnTo>
                    <a:lnTo>
                      <a:pt x="82" y="92"/>
                    </a:lnTo>
                    <a:lnTo>
                      <a:pt x="88" y="86"/>
                    </a:lnTo>
                    <a:lnTo>
                      <a:pt x="92" y="80"/>
                    </a:lnTo>
                    <a:lnTo>
                      <a:pt x="96" y="74"/>
                    </a:lnTo>
                    <a:lnTo>
                      <a:pt x="98" y="6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98" y="48"/>
                    </a:lnTo>
                    <a:lnTo>
                      <a:pt x="96" y="40"/>
                    </a:lnTo>
                    <a:lnTo>
                      <a:pt x="92" y="34"/>
                    </a:lnTo>
                    <a:lnTo>
                      <a:pt x="88" y="28"/>
                    </a:lnTo>
                    <a:lnTo>
                      <a:pt x="82" y="22"/>
                    </a:lnTo>
                    <a:lnTo>
                      <a:pt x="74" y="18"/>
                    </a:lnTo>
                    <a:lnTo>
                      <a:pt x="66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3400425" y="1520675"/>
            <a:ext cx="7846695" cy="91390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Show most recent events that may interest you based on event tags and your event histories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2164209" y="880187"/>
            <a:ext cx="781050" cy="781050"/>
            <a:chOff x="2839805" y="3861633"/>
            <a:chExt cx="781050" cy="781050"/>
          </a:xfrm>
        </p:grpSpPr>
        <p:sp>
          <p:nvSpPr>
            <p:cNvPr id="21" name="椭圆 20"/>
            <p:cNvSpPr/>
            <p:nvPr/>
          </p:nvSpPr>
          <p:spPr>
            <a:xfrm>
              <a:off x="2839805" y="3861633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145"/>
            <p:cNvSpPr>
              <a:spLocks noEditPoints="1"/>
            </p:cNvSpPr>
            <p:nvPr/>
          </p:nvSpPr>
          <p:spPr bwMode="auto">
            <a:xfrm>
              <a:off x="3011823" y="4028320"/>
              <a:ext cx="495300" cy="447675"/>
            </a:xfrm>
            <a:custGeom>
              <a:avLst/>
              <a:gdLst/>
              <a:ahLst/>
              <a:cxnLst>
                <a:cxn ang="0">
                  <a:pos x="182" y="282"/>
                </a:cxn>
                <a:cxn ang="0">
                  <a:pos x="130" y="180"/>
                </a:cxn>
                <a:cxn ang="0">
                  <a:pos x="58" y="282"/>
                </a:cxn>
                <a:cxn ang="0">
                  <a:pos x="50" y="282"/>
                </a:cxn>
                <a:cxn ang="0">
                  <a:pos x="42" y="278"/>
                </a:cxn>
                <a:cxn ang="0">
                  <a:pos x="36" y="268"/>
                </a:cxn>
                <a:cxn ang="0">
                  <a:pos x="36" y="166"/>
                </a:cxn>
                <a:cxn ang="0">
                  <a:pos x="16" y="166"/>
                </a:cxn>
                <a:cxn ang="0">
                  <a:pos x="4" y="164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0" y="146"/>
                </a:cxn>
                <a:cxn ang="0">
                  <a:pos x="138" y="8"/>
                </a:cxn>
                <a:cxn ang="0">
                  <a:pos x="146" y="2"/>
                </a:cxn>
                <a:cxn ang="0">
                  <a:pos x="156" y="0"/>
                </a:cxn>
                <a:cxn ang="0">
                  <a:pos x="174" y="8"/>
                </a:cxn>
                <a:cxn ang="0">
                  <a:pos x="306" y="142"/>
                </a:cxn>
                <a:cxn ang="0">
                  <a:pos x="312" y="152"/>
                </a:cxn>
                <a:cxn ang="0">
                  <a:pos x="312" y="158"/>
                </a:cxn>
                <a:cxn ang="0">
                  <a:pos x="310" y="160"/>
                </a:cxn>
                <a:cxn ang="0">
                  <a:pos x="302" y="166"/>
                </a:cxn>
                <a:cxn ang="0">
                  <a:pos x="276" y="166"/>
                </a:cxn>
                <a:cxn ang="0">
                  <a:pos x="276" y="262"/>
                </a:cxn>
                <a:cxn ang="0">
                  <a:pos x="274" y="274"/>
                </a:cxn>
                <a:cxn ang="0">
                  <a:pos x="268" y="280"/>
                </a:cxn>
                <a:cxn ang="0">
                  <a:pos x="258" y="282"/>
                </a:cxn>
                <a:cxn ang="0">
                  <a:pos x="196" y="268"/>
                </a:cxn>
                <a:cxn ang="0">
                  <a:pos x="258" y="268"/>
                </a:cxn>
                <a:cxn ang="0">
                  <a:pos x="260" y="268"/>
                </a:cxn>
                <a:cxn ang="0">
                  <a:pos x="260" y="152"/>
                </a:cxn>
                <a:cxn ang="0">
                  <a:pos x="296" y="152"/>
                </a:cxn>
                <a:cxn ang="0">
                  <a:pos x="296" y="152"/>
                </a:cxn>
                <a:cxn ang="0">
                  <a:pos x="164" y="18"/>
                </a:cxn>
                <a:cxn ang="0">
                  <a:pos x="160" y="16"/>
                </a:cxn>
                <a:cxn ang="0">
                  <a:pos x="152" y="16"/>
                </a:cxn>
                <a:cxn ang="0">
                  <a:pos x="16" y="152"/>
                </a:cxn>
                <a:cxn ang="0">
                  <a:pos x="14" y="152"/>
                </a:cxn>
                <a:cxn ang="0">
                  <a:pos x="16" y="152"/>
                </a:cxn>
                <a:cxn ang="0">
                  <a:pos x="50" y="262"/>
                </a:cxn>
                <a:cxn ang="0">
                  <a:pos x="52" y="266"/>
                </a:cxn>
                <a:cxn ang="0">
                  <a:pos x="52" y="266"/>
                </a:cxn>
                <a:cxn ang="0">
                  <a:pos x="114" y="268"/>
                </a:cxn>
                <a:cxn ang="0">
                  <a:pos x="196" y="164"/>
                </a:cxn>
              </a:cxnLst>
              <a:rect l="0" t="0" r="r" b="b"/>
              <a:pathLst>
                <a:path w="312" h="282">
                  <a:moveTo>
                    <a:pt x="258" y="282"/>
                  </a:moveTo>
                  <a:lnTo>
                    <a:pt x="182" y="282"/>
                  </a:lnTo>
                  <a:lnTo>
                    <a:pt x="182" y="180"/>
                  </a:lnTo>
                  <a:lnTo>
                    <a:pt x="130" y="180"/>
                  </a:lnTo>
                  <a:lnTo>
                    <a:pt x="130" y="282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0" y="282"/>
                  </a:lnTo>
                  <a:lnTo>
                    <a:pt x="46" y="280"/>
                  </a:lnTo>
                  <a:lnTo>
                    <a:pt x="42" y="278"/>
                  </a:lnTo>
                  <a:lnTo>
                    <a:pt x="38" y="274"/>
                  </a:lnTo>
                  <a:lnTo>
                    <a:pt x="36" y="268"/>
                  </a:lnTo>
                  <a:lnTo>
                    <a:pt x="36" y="262"/>
                  </a:lnTo>
                  <a:lnTo>
                    <a:pt x="3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8" y="166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4" y="14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6" y="2"/>
                  </a:lnTo>
                  <a:lnTo>
                    <a:pt x="174" y="8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10" y="146"/>
                  </a:lnTo>
                  <a:lnTo>
                    <a:pt x="312" y="152"/>
                  </a:lnTo>
                  <a:lnTo>
                    <a:pt x="312" y="156"/>
                  </a:lnTo>
                  <a:lnTo>
                    <a:pt x="312" y="158"/>
                  </a:lnTo>
                  <a:lnTo>
                    <a:pt x="312" y="158"/>
                  </a:lnTo>
                  <a:lnTo>
                    <a:pt x="310" y="160"/>
                  </a:lnTo>
                  <a:lnTo>
                    <a:pt x="308" y="164"/>
                  </a:lnTo>
                  <a:lnTo>
                    <a:pt x="302" y="166"/>
                  </a:lnTo>
                  <a:lnTo>
                    <a:pt x="296" y="166"/>
                  </a:lnTo>
                  <a:lnTo>
                    <a:pt x="276" y="166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6" y="268"/>
                  </a:lnTo>
                  <a:lnTo>
                    <a:pt x="274" y="274"/>
                  </a:lnTo>
                  <a:lnTo>
                    <a:pt x="272" y="278"/>
                  </a:lnTo>
                  <a:lnTo>
                    <a:pt x="268" y="280"/>
                  </a:lnTo>
                  <a:lnTo>
                    <a:pt x="264" y="282"/>
                  </a:lnTo>
                  <a:lnTo>
                    <a:pt x="258" y="282"/>
                  </a:lnTo>
                  <a:lnTo>
                    <a:pt x="258" y="282"/>
                  </a:lnTo>
                  <a:close/>
                  <a:moveTo>
                    <a:pt x="196" y="268"/>
                  </a:moveTo>
                  <a:lnTo>
                    <a:pt x="258" y="268"/>
                  </a:lnTo>
                  <a:lnTo>
                    <a:pt x="258" y="268"/>
                  </a:lnTo>
                  <a:lnTo>
                    <a:pt x="260" y="268"/>
                  </a:lnTo>
                  <a:lnTo>
                    <a:pt x="260" y="268"/>
                  </a:lnTo>
                  <a:lnTo>
                    <a:pt x="260" y="262"/>
                  </a:lnTo>
                  <a:lnTo>
                    <a:pt x="260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0" y="16"/>
                  </a:lnTo>
                  <a:lnTo>
                    <a:pt x="156" y="14"/>
                  </a:lnTo>
                  <a:lnTo>
                    <a:pt x="152" y="16"/>
                  </a:lnTo>
                  <a:lnTo>
                    <a:pt x="148" y="18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6" y="152"/>
                  </a:lnTo>
                  <a:lnTo>
                    <a:pt x="50" y="152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68"/>
                  </a:lnTo>
                  <a:lnTo>
                    <a:pt x="114" y="268"/>
                  </a:lnTo>
                  <a:lnTo>
                    <a:pt x="114" y="164"/>
                  </a:lnTo>
                  <a:lnTo>
                    <a:pt x="196" y="164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DE104615-685D-EF4B-8989-25494BDE7CF7}"/>
              </a:ext>
            </a:extLst>
          </p:cNvPr>
          <p:cNvSpPr txBox="1">
            <a:spLocks/>
          </p:cNvSpPr>
          <p:nvPr/>
        </p:nvSpPr>
        <p:spPr>
          <a:xfrm>
            <a:off x="3975100" y="3120547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000" b="1" dirty="0">
                <a:latin typeface="+mj-lt"/>
                <a:ea typeface="+mj-ea"/>
              </a:rPr>
              <a:t>Followed</a:t>
            </a:r>
            <a:endParaRPr kumimoji="1" lang="zh-CN" altLang="en-US" sz="3000" b="1" dirty="0">
              <a:latin typeface="+mj-lt"/>
              <a:ea typeface="+mj-ea"/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F2774E26-0A5D-7642-A202-68D05CD1D54D}"/>
              </a:ext>
            </a:extLst>
          </p:cNvPr>
          <p:cNvSpPr txBox="1">
            <a:spLocks/>
          </p:cNvSpPr>
          <p:nvPr/>
        </p:nvSpPr>
        <p:spPr>
          <a:xfrm>
            <a:off x="3180987" y="5274370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000" b="1" dirty="0">
                <a:latin typeface="+mj-lt"/>
                <a:ea typeface="+mj-ea"/>
              </a:rPr>
              <a:t>Nearby</a:t>
            </a:r>
            <a:endParaRPr kumimoji="1" lang="zh-CN" altLang="en-US" sz="3000" b="1" dirty="0">
              <a:latin typeface="+mj-lt"/>
              <a:ea typeface="+mj-ea"/>
            </a:endParaRP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4998F7C8-90D0-E84C-8AE4-677CB03F9C13}"/>
              </a:ext>
            </a:extLst>
          </p:cNvPr>
          <p:cNvSpPr txBox="1">
            <a:spLocks/>
          </p:cNvSpPr>
          <p:nvPr/>
        </p:nvSpPr>
        <p:spPr>
          <a:xfrm>
            <a:off x="3297335" y="851207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Discover</a:t>
            </a:r>
            <a:endParaRPr kumimoji="1" lang="zh-CN" altLang="en-US" sz="3000" b="1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CB7853-00AF-F440-8865-AC3E397CF4AB}"/>
              </a:ext>
            </a:extLst>
          </p:cNvPr>
          <p:cNvSpPr/>
          <p:nvPr/>
        </p:nvSpPr>
        <p:spPr>
          <a:xfrm>
            <a:off x="3975101" y="3785027"/>
            <a:ext cx="5560786" cy="47378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Show events based on the users you followed 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8C4500F-B802-9145-BE4D-C07F92735037}"/>
              </a:ext>
            </a:extLst>
          </p:cNvPr>
          <p:cNvSpPr/>
          <p:nvPr/>
        </p:nvSpPr>
        <p:spPr>
          <a:xfrm>
            <a:off x="3180987" y="5741012"/>
            <a:ext cx="7846695" cy="47378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Show events based on your current location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3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64176" y="774243"/>
            <a:ext cx="4331824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Discovery</a:t>
            </a:r>
            <a:r>
              <a:rPr kumimoji="1" lang="zh-CN" altLang="en-US" sz="4000" b="1" dirty="0">
                <a:latin typeface="+mj-lt"/>
                <a:ea typeface="+mj-ea"/>
              </a:rPr>
              <a:t> </a:t>
            </a:r>
            <a:r>
              <a:rPr kumimoji="1" lang="en-US" altLang="zh-CN" sz="4000" b="1" dirty="0">
                <a:latin typeface="+mj-lt"/>
                <a:ea typeface="+mj-ea"/>
              </a:rPr>
              <a:t>System</a:t>
            </a:r>
          </a:p>
        </p:txBody>
      </p:sp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382131"/>
            <a:ext cx="889000" cy="812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B02CD-88B3-2D4C-BCBC-82813771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35" y="271462"/>
            <a:ext cx="2850871" cy="631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F20DF7-E580-F945-9215-D5340B871B1D}"/>
              </a:ext>
            </a:extLst>
          </p:cNvPr>
          <p:cNvSpPr/>
          <p:nvPr/>
        </p:nvSpPr>
        <p:spPr>
          <a:xfrm>
            <a:off x="1763070" y="1652099"/>
            <a:ext cx="6257815" cy="19509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By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analyzing the features of content, users and users’ past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participation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of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event, the algorithm models generate a tailored feed list of academic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event for each user.</a:t>
            </a:r>
          </a:p>
        </p:txBody>
      </p:sp>
      <p:grpSp>
        <p:nvGrpSpPr>
          <p:cNvPr id="1596" name="组合 1595">
            <a:extLst>
              <a:ext uri="{FF2B5EF4-FFF2-40B4-BE49-F238E27FC236}">
                <a16:creationId xmlns:a16="http://schemas.microsoft.com/office/drawing/2014/main" id="{654A90EC-BCDD-F049-8F5C-48F2116B4ED1}"/>
              </a:ext>
            </a:extLst>
          </p:cNvPr>
          <p:cNvGrpSpPr/>
          <p:nvPr/>
        </p:nvGrpSpPr>
        <p:grpSpPr>
          <a:xfrm>
            <a:off x="2854862" y="5018158"/>
            <a:ext cx="1117903" cy="1568379"/>
            <a:chOff x="8496300" y="1844675"/>
            <a:chExt cx="2355850" cy="3305175"/>
          </a:xfrm>
        </p:grpSpPr>
        <p:sp>
          <p:nvSpPr>
            <p:cNvPr id="1597" name="Freeform 2644">
              <a:extLst>
                <a:ext uri="{FF2B5EF4-FFF2-40B4-BE49-F238E27FC236}">
                  <a16:creationId xmlns:a16="http://schemas.microsoft.com/office/drawing/2014/main" id="{D7A923F8-99E1-3B4A-819E-17CF4AEE1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0" y="2863850"/>
              <a:ext cx="1298575" cy="679450"/>
            </a:xfrm>
            <a:custGeom>
              <a:avLst/>
              <a:gdLst>
                <a:gd name="T0" fmla="*/ 140 w 818"/>
                <a:gd name="T1" fmla="*/ 408 h 428"/>
                <a:gd name="T2" fmla="*/ 348 w 818"/>
                <a:gd name="T3" fmla="*/ 198 h 428"/>
                <a:gd name="T4" fmla="*/ 500 w 818"/>
                <a:gd name="T5" fmla="*/ 180 h 428"/>
                <a:gd name="T6" fmla="*/ 738 w 818"/>
                <a:gd name="T7" fmla="*/ 178 h 428"/>
                <a:gd name="T8" fmla="*/ 738 w 818"/>
                <a:gd name="T9" fmla="*/ 178 h 428"/>
                <a:gd name="T10" fmla="*/ 750 w 818"/>
                <a:gd name="T11" fmla="*/ 170 h 428"/>
                <a:gd name="T12" fmla="*/ 762 w 818"/>
                <a:gd name="T13" fmla="*/ 164 h 428"/>
                <a:gd name="T14" fmla="*/ 776 w 818"/>
                <a:gd name="T15" fmla="*/ 156 h 428"/>
                <a:gd name="T16" fmla="*/ 788 w 818"/>
                <a:gd name="T17" fmla="*/ 150 h 428"/>
                <a:gd name="T18" fmla="*/ 788 w 818"/>
                <a:gd name="T19" fmla="*/ 150 h 428"/>
                <a:gd name="T20" fmla="*/ 794 w 818"/>
                <a:gd name="T21" fmla="*/ 144 h 428"/>
                <a:gd name="T22" fmla="*/ 800 w 818"/>
                <a:gd name="T23" fmla="*/ 136 h 428"/>
                <a:gd name="T24" fmla="*/ 806 w 818"/>
                <a:gd name="T25" fmla="*/ 126 h 428"/>
                <a:gd name="T26" fmla="*/ 810 w 818"/>
                <a:gd name="T27" fmla="*/ 118 h 428"/>
                <a:gd name="T28" fmla="*/ 816 w 818"/>
                <a:gd name="T29" fmla="*/ 98 h 428"/>
                <a:gd name="T30" fmla="*/ 818 w 818"/>
                <a:gd name="T31" fmla="*/ 82 h 428"/>
                <a:gd name="T32" fmla="*/ 818 w 818"/>
                <a:gd name="T33" fmla="*/ 82 h 428"/>
                <a:gd name="T34" fmla="*/ 816 w 818"/>
                <a:gd name="T35" fmla="*/ 72 h 428"/>
                <a:gd name="T36" fmla="*/ 814 w 818"/>
                <a:gd name="T37" fmla="*/ 64 h 428"/>
                <a:gd name="T38" fmla="*/ 806 w 818"/>
                <a:gd name="T39" fmla="*/ 46 h 428"/>
                <a:gd name="T40" fmla="*/ 796 w 818"/>
                <a:gd name="T41" fmla="*/ 30 h 428"/>
                <a:gd name="T42" fmla="*/ 786 w 818"/>
                <a:gd name="T43" fmla="*/ 18 h 428"/>
                <a:gd name="T44" fmla="*/ 786 w 818"/>
                <a:gd name="T45" fmla="*/ 18 h 428"/>
                <a:gd name="T46" fmla="*/ 772 w 818"/>
                <a:gd name="T47" fmla="*/ 12 h 428"/>
                <a:gd name="T48" fmla="*/ 756 w 818"/>
                <a:gd name="T49" fmla="*/ 6 h 428"/>
                <a:gd name="T50" fmla="*/ 740 w 818"/>
                <a:gd name="T51" fmla="*/ 2 h 428"/>
                <a:gd name="T52" fmla="*/ 726 w 818"/>
                <a:gd name="T53" fmla="*/ 0 h 428"/>
                <a:gd name="T54" fmla="*/ 500 w 818"/>
                <a:gd name="T55" fmla="*/ 18 h 428"/>
                <a:gd name="T56" fmla="*/ 308 w 818"/>
                <a:gd name="T57" fmla="*/ 26 h 428"/>
                <a:gd name="T58" fmla="*/ 308 w 818"/>
                <a:gd name="T59" fmla="*/ 26 h 428"/>
                <a:gd name="T60" fmla="*/ 294 w 818"/>
                <a:gd name="T61" fmla="*/ 28 h 428"/>
                <a:gd name="T62" fmla="*/ 278 w 818"/>
                <a:gd name="T63" fmla="*/ 34 h 428"/>
                <a:gd name="T64" fmla="*/ 262 w 818"/>
                <a:gd name="T65" fmla="*/ 44 h 428"/>
                <a:gd name="T66" fmla="*/ 256 w 818"/>
                <a:gd name="T67" fmla="*/ 52 h 428"/>
                <a:gd name="T68" fmla="*/ 252 w 818"/>
                <a:gd name="T69" fmla="*/ 58 h 428"/>
                <a:gd name="T70" fmla="*/ 252 w 818"/>
                <a:gd name="T71" fmla="*/ 58 h 428"/>
                <a:gd name="T72" fmla="*/ 26 w 818"/>
                <a:gd name="T73" fmla="*/ 288 h 428"/>
                <a:gd name="T74" fmla="*/ 26 w 818"/>
                <a:gd name="T75" fmla="*/ 288 h 428"/>
                <a:gd name="T76" fmla="*/ 14 w 818"/>
                <a:gd name="T77" fmla="*/ 300 h 428"/>
                <a:gd name="T78" fmla="*/ 6 w 818"/>
                <a:gd name="T79" fmla="*/ 316 h 428"/>
                <a:gd name="T80" fmla="*/ 2 w 818"/>
                <a:gd name="T81" fmla="*/ 332 h 428"/>
                <a:gd name="T82" fmla="*/ 0 w 818"/>
                <a:gd name="T83" fmla="*/ 348 h 428"/>
                <a:gd name="T84" fmla="*/ 2 w 818"/>
                <a:gd name="T85" fmla="*/ 364 h 428"/>
                <a:gd name="T86" fmla="*/ 6 w 818"/>
                <a:gd name="T87" fmla="*/ 380 h 428"/>
                <a:gd name="T88" fmla="*/ 14 w 818"/>
                <a:gd name="T89" fmla="*/ 396 h 428"/>
                <a:gd name="T90" fmla="*/ 26 w 818"/>
                <a:gd name="T91" fmla="*/ 408 h 428"/>
                <a:gd name="T92" fmla="*/ 26 w 818"/>
                <a:gd name="T93" fmla="*/ 408 h 428"/>
                <a:gd name="T94" fmla="*/ 40 w 818"/>
                <a:gd name="T95" fmla="*/ 418 h 428"/>
                <a:gd name="T96" fmla="*/ 56 w 818"/>
                <a:gd name="T97" fmla="*/ 424 h 428"/>
                <a:gd name="T98" fmla="*/ 70 w 818"/>
                <a:gd name="T99" fmla="*/ 426 h 428"/>
                <a:gd name="T100" fmla="*/ 86 w 818"/>
                <a:gd name="T101" fmla="*/ 428 h 428"/>
                <a:gd name="T102" fmla="*/ 100 w 818"/>
                <a:gd name="T103" fmla="*/ 426 h 428"/>
                <a:gd name="T104" fmla="*/ 114 w 818"/>
                <a:gd name="T105" fmla="*/ 424 h 428"/>
                <a:gd name="T106" fmla="*/ 126 w 818"/>
                <a:gd name="T107" fmla="*/ 418 h 428"/>
                <a:gd name="T108" fmla="*/ 140 w 818"/>
                <a:gd name="T109" fmla="*/ 408 h 428"/>
                <a:gd name="T110" fmla="*/ 140 w 818"/>
                <a:gd name="T111" fmla="*/ 40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8" h="428">
                  <a:moveTo>
                    <a:pt x="140" y="408"/>
                  </a:moveTo>
                  <a:lnTo>
                    <a:pt x="348" y="198"/>
                  </a:lnTo>
                  <a:lnTo>
                    <a:pt x="500" y="180"/>
                  </a:lnTo>
                  <a:lnTo>
                    <a:pt x="738" y="178"/>
                  </a:lnTo>
                  <a:lnTo>
                    <a:pt x="738" y="178"/>
                  </a:lnTo>
                  <a:lnTo>
                    <a:pt x="750" y="170"/>
                  </a:lnTo>
                  <a:lnTo>
                    <a:pt x="762" y="164"/>
                  </a:lnTo>
                  <a:lnTo>
                    <a:pt x="776" y="156"/>
                  </a:lnTo>
                  <a:lnTo>
                    <a:pt x="788" y="150"/>
                  </a:lnTo>
                  <a:lnTo>
                    <a:pt x="788" y="150"/>
                  </a:lnTo>
                  <a:lnTo>
                    <a:pt x="794" y="144"/>
                  </a:lnTo>
                  <a:lnTo>
                    <a:pt x="800" y="136"/>
                  </a:lnTo>
                  <a:lnTo>
                    <a:pt x="806" y="126"/>
                  </a:lnTo>
                  <a:lnTo>
                    <a:pt x="810" y="118"/>
                  </a:lnTo>
                  <a:lnTo>
                    <a:pt x="816" y="98"/>
                  </a:lnTo>
                  <a:lnTo>
                    <a:pt x="818" y="82"/>
                  </a:lnTo>
                  <a:lnTo>
                    <a:pt x="818" y="82"/>
                  </a:lnTo>
                  <a:lnTo>
                    <a:pt x="816" y="72"/>
                  </a:lnTo>
                  <a:lnTo>
                    <a:pt x="814" y="64"/>
                  </a:lnTo>
                  <a:lnTo>
                    <a:pt x="806" y="46"/>
                  </a:lnTo>
                  <a:lnTo>
                    <a:pt x="796" y="30"/>
                  </a:lnTo>
                  <a:lnTo>
                    <a:pt x="786" y="18"/>
                  </a:lnTo>
                  <a:lnTo>
                    <a:pt x="786" y="18"/>
                  </a:lnTo>
                  <a:lnTo>
                    <a:pt x="772" y="12"/>
                  </a:lnTo>
                  <a:lnTo>
                    <a:pt x="756" y="6"/>
                  </a:lnTo>
                  <a:lnTo>
                    <a:pt x="740" y="2"/>
                  </a:lnTo>
                  <a:lnTo>
                    <a:pt x="726" y="0"/>
                  </a:lnTo>
                  <a:lnTo>
                    <a:pt x="500" y="18"/>
                  </a:lnTo>
                  <a:lnTo>
                    <a:pt x="308" y="26"/>
                  </a:lnTo>
                  <a:lnTo>
                    <a:pt x="308" y="26"/>
                  </a:lnTo>
                  <a:lnTo>
                    <a:pt x="294" y="28"/>
                  </a:lnTo>
                  <a:lnTo>
                    <a:pt x="278" y="34"/>
                  </a:lnTo>
                  <a:lnTo>
                    <a:pt x="262" y="44"/>
                  </a:lnTo>
                  <a:lnTo>
                    <a:pt x="256" y="52"/>
                  </a:lnTo>
                  <a:lnTo>
                    <a:pt x="252" y="58"/>
                  </a:lnTo>
                  <a:lnTo>
                    <a:pt x="252" y="58"/>
                  </a:lnTo>
                  <a:lnTo>
                    <a:pt x="26" y="288"/>
                  </a:lnTo>
                  <a:lnTo>
                    <a:pt x="26" y="288"/>
                  </a:lnTo>
                  <a:lnTo>
                    <a:pt x="14" y="300"/>
                  </a:lnTo>
                  <a:lnTo>
                    <a:pt x="6" y="316"/>
                  </a:lnTo>
                  <a:lnTo>
                    <a:pt x="2" y="332"/>
                  </a:lnTo>
                  <a:lnTo>
                    <a:pt x="0" y="348"/>
                  </a:lnTo>
                  <a:lnTo>
                    <a:pt x="2" y="364"/>
                  </a:lnTo>
                  <a:lnTo>
                    <a:pt x="6" y="380"/>
                  </a:lnTo>
                  <a:lnTo>
                    <a:pt x="14" y="396"/>
                  </a:lnTo>
                  <a:lnTo>
                    <a:pt x="26" y="408"/>
                  </a:lnTo>
                  <a:lnTo>
                    <a:pt x="26" y="408"/>
                  </a:lnTo>
                  <a:lnTo>
                    <a:pt x="40" y="418"/>
                  </a:lnTo>
                  <a:lnTo>
                    <a:pt x="56" y="424"/>
                  </a:lnTo>
                  <a:lnTo>
                    <a:pt x="70" y="426"/>
                  </a:lnTo>
                  <a:lnTo>
                    <a:pt x="86" y="428"/>
                  </a:lnTo>
                  <a:lnTo>
                    <a:pt x="100" y="426"/>
                  </a:lnTo>
                  <a:lnTo>
                    <a:pt x="114" y="424"/>
                  </a:lnTo>
                  <a:lnTo>
                    <a:pt x="126" y="418"/>
                  </a:lnTo>
                  <a:lnTo>
                    <a:pt x="140" y="408"/>
                  </a:lnTo>
                  <a:lnTo>
                    <a:pt x="140" y="40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8" name="Freeform 2645">
              <a:extLst>
                <a:ext uri="{FF2B5EF4-FFF2-40B4-BE49-F238E27FC236}">
                  <a16:creationId xmlns:a16="http://schemas.microsoft.com/office/drawing/2014/main" id="{C692CA8A-91A2-B242-95BF-232AB442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450" y="2619375"/>
              <a:ext cx="1409700" cy="2530475"/>
            </a:xfrm>
            <a:custGeom>
              <a:avLst/>
              <a:gdLst>
                <a:gd name="T0" fmla="*/ 658 w 888"/>
                <a:gd name="T1" fmla="*/ 1138 h 1594"/>
                <a:gd name="T2" fmla="*/ 648 w 888"/>
                <a:gd name="T3" fmla="*/ 1130 h 1594"/>
                <a:gd name="T4" fmla="*/ 642 w 888"/>
                <a:gd name="T5" fmla="*/ 1122 h 1594"/>
                <a:gd name="T6" fmla="*/ 636 w 888"/>
                <a:gd name="T7" fmla="*/ 1114 h 1594"/>
                <a:gd name="T8" fmla="*/ 630 w 888"/>
                <a:gd name="T9" fmla="*/ 1104 h 1594"/>
                <a:gd name="T10" fmla="*/ 416 w 888"/>
                <a:gd name="T11" fmla="*/ 932 h 1594"/>
                <a:gd name="T12" fmla="*/ 438 w 888"/>
                <a:gd name="T13" fmla="*/ 884 h 1594"/>
                <a:gd name="T14" fmla="*/ 448 w 888"/>
                <a:gd name="T15" fmla="*/ 836 h 1594"/>
                <a:gd name="T16" fmla="*/ 448 w 888"/>
                <a:gd name="T17" fmla="*/ 172 h 1594"/>
                <a:gd name="T18" fmla="*/ 444 w 888"/>
                <a:gd name="T19" fmla="*/ 136 h 1594"/>
                <a:gd name="T20" fmla="*/ 432 w 888"/>
                <a:gd name="T21" fmla="*/ 104 h 1594"/>
                <a:gd name="T22" fmla="*/ 416 w 888"/>
                <a:gd name="T23" fmla="*/ 74 h 1594"/>
                <a:gd name="T24" fmla="*/ 394 w 888"/>
                <a:gd name="T25" fmla="*/ 48 h 1594"/>
                <a:gd name="T26" fmla="*/ 368 w 888"/>
                <a:gd name="T27" fmla="*/ 28 h 1594"/>
                <a:gd name="T28" fmla="*/ 336 w 888"/>
                <a:gd name="T29" fmla="*/ 12 h 1594"/>
                <a:gd name="T30" fmla="*/ 304 w 888"/>
                <a:gd name="T31" fmla="*/ 4 h 1594"/>
                <a:gd name="T32" fmla="*/ 268 w 888"/>
                <a:gd name="T33" fmla="*/ 0 h 1594"/>
                <a:gd name="T34" fmla="*/ 172 w 888"/>
                <a:gd name="T35" fmla="*/ 0 h 1594"/>
                <a:gd name="T36" fmla="*/ 144 w 888"/>
                <a:gd name="T37" fmla="*/ 2 h 1594"/>
                <a:gd name="T38" fmla="*/ 116 w 888"/>
                <a:gd name="T39" fmla="*/ 10 h 1594"/>
                <a:gd name="T40" fmla="*/ 68 w 888"/>
                <a:gd name="T41" fmla="*/ 38 h 1594"/>
                <a:gd name="T42" fmla="*/ 38 w 888"/>
                <a:gd name="T43" fmla="*/ 68 h 1594"/>
                <a:gd name="T44" fmla="*/ 22 w 888"/>
                <a:gd name="T45" fmla="*/ 92 h 1594"/>
                <a:gd name="T46" fmla="*/ 12 w 888"/>
                <a:gd name="T47" fmla="*/ 118 h 1594"/>
                <a:gd name="T48" fmla="*/ 186 w 888"/>
                <a:gd name="T49" fmla="*/ 114 h 1594"/>
                <a:gd name="T50" fmla="*/ 198 w 888"/>
                <a:gd name="T51" fmla="*/ 114 h 1594"/>
                <a:gd name="T52" fmla="*/ 236 w 888"/>
                <a:gd name="T53" fmla="*/ 124 h 1594"/>
                <a:gd name="T54" fmla="*/ 276 w 888"/>
                <a:gd name="T55" fmla="*/ 146 h 1594"/>
                <a:gd name="T56" fmla="*/ 292 w 888"/>
                <a:gd name="T57" fmla="*/ 166 h 1594"/>
                <a:gd name="T58" fmla="*/ 312 w 888"/>
                <a:gd name="T59" fmla="*/ 200 h 1594"/>
                <a:gd name="T60" fmla="*/ 320 w 888"/>
                <a:gd name="T61" fmla="*/ 222 h 1594"/>
                <a:gd name="T62" fmla="*/ 320 w 888"/>
                <a:gd name="T63" fmla="*/ 236 h 1594"/>
                <a:gd name="T64" fmla="*/ 312 w 888"/>
                <a:gd name="T65" fmla="*/ 284 h 1594"/>
                <a:gd name="T66" fmla="*/ 302 w 888"/>
                <a:gd name="T67" fmla="*/ 308 h 1594"/>
                <a:gd name="T68" fmla="*/ 286 w 888"/>
                <a:gd name="T69" fmla="*/ 332 h 1594"/>
                <a:gd name="T70" fmla="*/ 264 w 888"/>
                <a:gd name="T71" fmla="*/ 342 h 1594"/>
                <a:gd name="T72" fmla="*/ 228 w 888"/>
                <a:gd name="T73" fmla="*/ 358 h 1594"/>
                <a:gd name="T74" fmla="*/ 206 w 888"/>
                <a:gd name="T75" fmla="*/ 362 h 1594"/>
                <a:gd name="T76" fmla="*/ 0 w 888"/>
                <a:gd name="T77" fmla="*/ 836 h 1594"/>
                <a:gd name="T78" fmla="*/ 0 w 888"/>
                <a:gd name="T79" fmla="*/ 856 h 1594"/>
                <a:gd name="T80" fmla="*/ 8 w 888"/>
                <a:gd name="T81" fmla="*/ 892 h 1594"/>
                <a:gd name="T82" fmla="*/ 22 w 888"/>
                <a:gd name="T83" fmla="*/ 924 h 1594"/>
                <a:gd name="T84" fmla="*/ 40 w 888"/>
                <a:gd name="T85" fmla="*/ 952 h 1594"/>
                <a:gd name="T86" fmla="*/ 64 w 888"/>
                <a:gd name="T87" fmla="*/ 974 h 1594"/>
                <a:gd name="T88" fmla="*/ 92 w 888"/>
                <a:gd name="T89" fmla="*/ 992 h 1594"/>
                <a:gd name="T90" fmla="*/ 122 w 888"/>
                <a:gd name="T91" fmla="*/ 1004 h 1594"/>
                <a:gd name="T92" fmla="*/ 156 w 888"/>
                <a:gd name="T93" fmla="*/ 1010 h 1594"/>
                <a:gd name="T94" fmla="*/ 186 w 888"/>
                <a:gd name="T95" fmla="*/ 1010 h 1594"/>
                <a:gd name="T96" fmla="*/ 192 w 888"/>
                <a:gd name="T97" fmla="*/ 1020 h 1594"/>
                <a:gd name="T98" fmla="*/ 206 w 888"/>
                <a:gd name="T99" fmla="*/ 1030 h 1594"/>
                <a:gd name="T100" fmla="*/ 484 w 888"/>
                <a:gd name="T101" fmla="*/ 1266 h 1594"/>
                <a:gd name="T102" fmla="*/ 702 w 888"/>
                <a:gd name="T103" fmla="*/ 1558 h 1594"/>
                <a:gd name="T104" fmla="*/ 732 w 888"/>
                <a:gd name="T105" fmla="*/ 1582 h 1594"/>
                <a:gd name="T106" fmla="*/ 764 w 888"/>
                <a:gd name="T107" fmla="*/ 1594 h 1594"/>
                <a:gd name="T108" fmla="*/ 798 w 888"/>
                <a:gd name="T109" fmla="*/ 1592 h 1594"/>
                <a:gd name="T110" fmla="*/ 830 w 888"/>
                <a:gd name="T111" fmla="*/ 1574 h 1594"/>
                <a:gd name="T112" fmla="*/ 854 w 888"/>
                <a:gd name="T113" fmla="*/ 1558 h 1594"/>
                <a:gd name="T114" fmla="*/ 876 w 888"/>
                <a:gd name="T115" fmla="*/ 1528 h 1594"/>
                <a:gd name="T116" fmla="*/ 888 w 888"/>
                <a:gd name="T117" fmla="*/ 1496 h 1594"/>
                <a:gd name="T118" fmla="*/ 886 w 888"/>
                <a:gd name="T119" fmla="*/ 1464 h 1594"/>
                <a:gd name="T120" fmla="*/ 872 w 888"/>
                <a:gd name="T121" fmla="*/ 143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8" h="1594">
                  <a:moveTo>
                    <a:pt x="872" y="1432"/>
                  </a:moveTo>
                  <a:lnTo>
                    <a:pt x="658" y="1138"/>
                  </a:lnTo>
                  <a:lnTo>
                    <a:pt x="658" y="1138"/>
                  </a:lnTo>
                  <a:lnTo>
                    <a:pt x="648" y="1130"/>
                  </a:lnTo>
                  <a:lnTo>
                    <a:pt x="642" y="1122"/>
                  </a:lnTo>
                  <a:lnTo>
                    <a:pt x="642" y="1122"/>
                  </a:lnTo>
                  <a:lnTo>
                    <a:pt x="640" y="1118"/>
                  </a:lnTo>
                  <a:lnTo>
                    <a:pt x="636" y="1114"/>
                  </a:lnTo>
                  <a:lnTo>
                    <a:pt x="632" y="1110"/>
                  </a:lnTo>
                  <a:lnTo>
                    <a:pt x="630" y="1104"/>
                  </a:lnTo>
                  <a:lnTo>
                    <a:pt x="416" y="932"/>
                  </a:lnTo>
                  <a:lnTo>
                    <a:pt x="416" y="932"/>
                  </a:lnTo>
                  <a:lnTo>
                    <a:pt x="428" y="908"/>
                  </a:lnTo>
                  <a:lnTo>
                    <a:pt x="438" y="884"/>
                  </a:lnTo>
                  <a:lnTo>
                    <a:pt x="446" y="862"/>
                  </a:lnTo>
                  <a:lnTo>
                    <a:pt x="448" y="83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46" y="154"/>
                  </a:lnTo>
                  <a:lnTo>
                    <a:pt x="444" y="136"/>
                  </a:lnTo>
                  <a:lnTo>
                    <a:pt x="440" y="120"/>
                  </a:lnTo>
                  <a:lnTo>
                    <a:pt x="432" y="104"/>
                  </a:lnTo>
                  <a:lnTo>
                    <a:pt x="426" y="88"/>
                  </a:lnTo>
                  <a:lnTo>
                    <a:pt x="416" y="74"/>
                  </a:lnTo>
                  <a:lnTo>
                    <a:pt x="406" y="60"/>
                  </a:lnTo>
                  <a:lnTo>
                    <a:pt x="394" y="48"/>
                  </a:lnTo>
                  <a:lnTo>
                    <a:pt x="382" y="38"/>
                  </a:lnTo>
                  <a:lnTo>
                    <a:pt x="368" y="28"/>
                  </a:lnTo>
                  <a:lnTo>
                    <a:pt x="352" y="20"/>
                  </a:lnTo>
                  <a:lnTo>
                    <a:pt x="336" y="12"/>
                  </a:lnTo>
                  <a:lnTo>
                    <a:pt x="320" y="8"/>
                  </a:lnTo>
                  <a:lnTo>
                    <a:pt x="304" y="4"/>
                  </a:lnTo>
                  <a:lnTo>
                    <a:pt x="286" y="0"/>
                  </a:lnTo>
                  <a:lnTo>
                    <a:pt x="268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8" y="0"/>
                  </a:lnTo>
                  <a:lnTo>
                    <a:pt x="144" y="2"/>
                  </a:lnTo>
                  <a:lnTo>
                    <a:pt x="130" y="6"/>
                  </a:lnTo>
                  <a:lnTo>
                    <a:pt x="116" y="10"/>
                  </a:lnTo>
                  <a:lnTo>
                    <a:pt x="90" y="22"/>
                  </a:lnTo>
                  <a:lnTo>
                    <a:pt x="68" y="38"/>
                  </a:lnTo>
                  <a:lnTo>
                    <a:pt x="46" y="56"/>
                  </a:lnTo>
                  <a:lnTo>
                    <a:pt x="38" y="68"/>
                  </a:lnTo>
                  <a:lnTo>
                    <a:pt x="30" y="80"/>
                  </a:lnTo>
                  <a:lnTo>
                    <a:pt x="22" y="92"/>
                  </a:lnTo>
                  <a:lnTo>
                    <a:pt x="16" y="104"/>
                  </a:lnTo>
                  <a:lnTo>
                    <a:pt x="12" y="118"/>
                  </a:lnTo>
                  <a:lnTo>
                    <a:pt x="10" y="132"/>
                  </a:lnTo>
                  <a:lnTo>
                    <a:pt x="186" y="114"/>
                  </a:lnTo>
                  <a:lnTo>
                    <a:pt x="186" y="114"/>
                  </a:lnTo>
                  <a:lnTo>
                    <a:pt x="198" y="114"/>
                  </a:lnTo>
                  <a:lnTo>
                    <a:pt x="210" y="116"/>
                  </a:lnTo>
                  <a:lnTo>
                    <a:pt x="236" y="124"/>
                  </a:lnTo>
                  <a:lnTo>
                    <a:pt x="258" y="134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92" y="166"/>
                  </a:lnTo>
                  <a:lnTo>
                    <a:pt x="306" y="188"/>
                  </a:lnTo>
                  <a:lnTo>
                    <a:pt x="312" y="200"/>
                  </a:lnTo>
                  <a:lnTo>
                    <a:pt x="316" y="210"/>
                  </a:lnTo>
                  <a:lnTo>
                    <a:pt x="320" y="222"/>
                  </a:lnTo>
                  <a:lnTo>
                    <a:pt x="320" y="236"/>
                  </a:lnTo>
                  <a:lnTo>
                    <a:pt x="320" y="236"/>
                  </a:lnTo>
                  <a:lnTo>
                    <a:pt x="318" y="260"/>
                  </a:lnTo>
                  <a:lnTo>
                    <a:pt x="312" y="284"/>
                  </a:lnTo>
                  <a:lnTo>
                    <a:pt x="308" y="296"/>
                  </a:lnTo>
                  <a:lnTo>
                    <a:pt x="302" y="308"/>
                  </a:lnTo>
                  <a:lnTo>
                    <a:pt x="294" y="320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64" y="342"/>
                  </a:lnTo>
                  <a:lnTo>
                    <a:pt x="246" y="352"/>
                  </a:lnTo>
                  <a:lnTo>
                    <a:pt x="228" y="358"/>
                  </a:lnTo>
                  <a:lnTo>
                    <a:pt x="216" y="362"/>
                  </a:lnTo>
                  <a:lnTo>
                    <a:pt x="206" y="362"/>
                  </a:lnTo>
                  <a:lnTo>
                    <a:pt x="0" y="380"/>
                  </a:lnTo>
                  <a:lnTo>
                    <a:pt x="0" y="836"/>
                  </a:lnTo>
                  <a:lnTo>
                    <a:pt x="0" y="836"/>
                  </a:lnTo>
                  <a:lnTo>
                    <a:pt x="0" y="856"/>
                  </a:lnTo>
                  <a:lnTo>
                    <a:pt x="4" y="874"/>
                  </a:lnTo>
                  <a:lnTo>
                    <a:pt x="8" y="892"/>
                  </a:lnTo>
                  <a:lnTo>
                    <a:pt x="14" y="908"/>
                  </a:lnTo>
                  <a:lnTo>
                    <a:pt x="22" y="924"/>
                  </a:lnTo>
                  <a:lnTo>
                    <a:pt x="30" y="938"/>
                  </a:lnTo>
                  <a:lnTo>
                    <a:pt x="40" y="952"/>
                  </a:lnTo>
                  <a:lnTo>
                    <a:pt x="52" y="964"/>
                  </a:lnTo>
                  <a:lnTo>
                    <a:pt x="64" y="974"/>
                  </a:lnTo>
                  <a:lnTo>
                    <a:pt x="78" y="984"/>
                  </a:lnTo>
                  <a:lnTo>
                    <a:pt x="92" y="992"/>
                  </a:lnTo>
                  <a:lnTo>
                    <a:pt x="106" y="998"/>
                  </a:lnTo>
                  <a:lnTo>
                    <a:pt x="122" y="1004"/>
                  </a:lnTo>
                  <a:lnTo>
                    <a:pt x="138" y="1008"/>
                  </a:lnTo>
                  <a:lnTo>
                    <a:pt x="156" y="1010"/>
                  </a:lnTo>
                  <a:lnTo>
                    <a:pt x="172" y="1010"/>
                  </a:lnTo>
                  <a:lnTo>
                    <a:pt x="186" y="1010"/>
                  </a:lnTo>
                  <a:lnTo>
                    <a:pt x="186" y="1010"/>
                  </a:lnTo>
                  <a:lnTo>
                    <a:pt x="192" y="1020"/>
                  </a:lnTo>
                  <a:lnTo>
                    <a:pt x="200" y="1026"/>
                  </a:lnTo>
                  <a:lnTo>
                    <a:pt x="206" y="1030"/>
                  </a:lnTo>
                  <a:lnTo>
                    <a:pt x="210" y="1034"/>
                  </a:lnTo>
                  <a:lnTo>
                    <a:pt x="484" y="1266"/>
                  </a:lnTo>
                  <a:lnTo>
                    <a:pt x="702" y="1558"/>
                  </a:lnTo>
                  <a:lnTo>
                    <a:pt x="702" y="1558"/>
                  </a:lnTo>
                  <a:lnTo>
                    <a:pt x="716" y="1572"/>
                  </a:lnTo>
                  <a:lnTo>
                    <a:pt x="732" y="1582"/>
                  </a:lnTo>
                  <a:lnTo>
                    <a:pt x="748" y="1590"/>
                  </a:lnTo>
                  <a:lnTo>
                    <a:pt x="764" y="1594"/>
                  </a:lnTo>
                  <a:lnTo>
                    <a:pt x="782" y="1594"/>
                  </a:lnTo>
                  <a:lnTo>
                    <a:pt x="798" y="1592"/>
                  </a:lnTo>
                  <a:lnTo>
                    <a:pt x="814" y="1584"/>
                  </a:lnTo>
                  <a:lnTo>
                    <a:pt x="830" y="1574"/>
                  </a:lnTo>
                  <a:lnTo>
                    <a:pt x="854" y="1558"/>
                  </a:lnTo>
                  <a:lnTo>
                    <a:pt x="854" y="1558"/>
                  </a:lnTo>
                  <a:lnTo>
                    <a:pt x="866" y="1544"/>
                  </a:lnTo>
                  <a:lnTo>
                    <a:pt x="876" y="1528"/>
                  </a:lnTo>
                  <a:lnTo>
                    <a:pt x="884" y="1514"/>
                  </a:lnTo>
                  <a:lnTo>
                    <a:pt x="888" y="1496"/>
                  </a:lnTo>
                  <a:lnTo>
                    <a:pt x="888" y="1480"/>
                  </a:lnTo>
                  <a:lnTo>
                    <a:pt x="886" y="1464"/>
                  </a:lnTo>
                  <a:lnTo>
                    <a:pt x="880" y="1448"/>
                  </a:lnTo>
                  <a:lnTo>
                    <a:pt x="872" y="1432"/>
                  </a:lnTo>
                  <a:lnTo>
                    <a:pt x="872" y="143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9" name="Freeform 2646">
              <a:extLst>
                <a:ext uri="{FF2B5EF4-FFF2-40B4-BE49-F238E27FC236}">
                  <a16:creationId xmlns:a16="http://schemas.microsoft.com/office/drawing/2014/main" id="{3CB66F1B-1061-E746-B98F-EF1CF9035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475" y="1927225"/>
              <a:ext cx="644525" cy="638175"/>
            </a:xfrm>
            <a:custGeom>
              <a:avLst/>
              <a:gdLst>
                <a:gd name="T0" fmla="*/ 208 w 406"/>
                <a:gd name="T1" fmla="*/ 402 h 402"/>
                <a:gd name="T2" fmla="*/ 248 w 406"/>
                <a:gd name="T3" fmla="*/ 398 h 402"/>
                <a:gd name="T4" fmla="*/ 286 w 406"/>
                <a:gd name="T5" fmla="*/ 386 h 402"/>
                <a:gd name="T6" fmla="*/ 320 w 406"/>
                <a:gd name="T7" fmla="*/ 368 h 402"/>
                <a:gd name="T8" fmla="*/ 348 w 406"/>
                <a:gd name="T9" fmla="*/ 342 h 402"/>
                <a:gd name="T10" fmla="*/ 372 w 406"/>
                <a:gd name="T11" fmla="*/ 312 h 402"/>
                <a:gd name="T12" fmla="*/ 390 w 406"/>
                <a:gd name="T13" fmla="*/ 276 h 402"/>
                <a:gd name="T14" fmla="*/ 402 w 406"/>
                <a:gd name="T15" fmla="*/ 238 h 402"/>
                <a:gd name="T16" fmla="*/ 406 w 406"/>
                <a:gd name="T17" fmla="*/ 196 h 402"/>
                <a:gd name="T18" fmla="*/ 404 w 406"/>
                <a:gd name="T19" fmla="*/ 174 h 402"/>
                <a:gd name="T20" fmla="*/ 396 w 406"/>
                <a:gd name="T21" fmla="*/ 136 h 402"/>
                <a:gd name="T22" fmla="*/ 382 w 406"/>
                <a:gd name="T23" fmla="*/ 102 h 402"/>
                <a:gd name="T24" fmla="*/ 360 w 406"/>
                <a:gd name="T25" fmla="*/ 70 h 402"/>
                <a:gd name="T26" fmla="*/ 334 w 406"/>
                <a:gd name="T27" fmla="*/ 44 h 402"/>
                <a:gd name="T28" fmla="*/ 302 w 406"/>
                <a:gd name="T29" fmla="*/ 22 h 402"/>
                <a:gd name="T30" fmla="*/ 268 w 406"/>
                <a:gd name="T31" fmla="*/ 8 h 402"/>
                <a:gd name="T32" fmla="*/ 228 w 406"/>
                <a:gd name="T33" fmla="*/ 0 h 402"/>
                <a:gd name="T34" fmla="*/ 208 w 406"/>
                <a:gd name="T35" fmla="*/ 0 h 402"/>
                <a:gd name="T36" fmla="*/ 164 w 406"/>
                <a:gd name="T37" fmla="*/ 4 h 402"/>
                <a:gd name="T38" fmla="*/ 126 w 406"/>
                <a:gd name="T39" fmla="*/ 14 h 402"/>
                <a:gd name="T40" fmla="*/ 90 w 406"/>
                <a:gd name="T41" fmla="*/ 32 h 402"/>
                <a:gd name="T42" fmla="*/ 58 w 406"/>
                <a:gd name="T43" fmla="*/ 56 h 402"/>
                <a:gd name="T44" fmla="*/ 34 w 406"/>
                <a:gd name="T45" fmla="*/ 86 h 402"/>
                <a:gd name="T46" fmla="*/ 16 w 406"/>
                <a:gd name="T47" fmla="*/ 118 h 402"/>
                <a:gd name="T48" fmla="*/ 4 w 406"/>
                <a:gd name="T49" fmla="*/ 156 h 402"/>
                <a:gd name="T50" fmla="*/ 0 w 406"/>
                <a:gd name="T51" fmla="*/ 196 h 402"/>
                <a:gd name="T52" fmla="*/ 0 w 406"/>
                <a:gd name="T53" fmla="*/ 216 h 402"/>
                <a:gd name="T54" fmla="*/ 8 w 406"/>
                <a:gd name="T55" fmla="*/ 258 h 402"/>
                <a:gd name="T56" fmla="*/ 24 w 406"/>
                <a:gd name="T57" fmla="*/ 294 h 402"/>
                <a:gd name="T58" fmla="*/ 46 w 406"/>
                <a:gd name="T59" fmla="*/ 328 h 402"/>
                <a:gd name="T60" fmla="*/ 74 w 406"/>
                <a:gd name="T61" fmla="*/ 356 h 402"/>
                <a:gd name="T62" fmla="*/ 106 w 406"/>
                <a:gd name="T63" fmla="*/ 378 h 402"/>
                <a:gd name="T64" fmla="*/ 144 w 406"/>
                <a:gd name="T65" fmla="*/ 392 h 402"/>
                <a:gd name="T66" fmla="*/ 186 w 406"/>
                <a:gd name="T67" fmla="*/ 400 h 402"/>
                <a:gd name="T68" fmla="*/ 208 w 406"/>
                <a:gd name="T6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6" h="402">
                  <a:moveTo>
                    <a:pt x="208" y="402"/>
                  </a:moveTo>
                  <a:lnTo>
                    <a:pt x="208" y="402"/>
                  </a:lnTo>
                  <a:lnTo>
                    <a:pt x="228" y="400"/>
                  </a:lnTo>
                  <a:lnTo>
                    <a:pt x="248" y="398"/>
                  </a:lnTo>
                  <a:lnTo>
                    <a:pt x="268" y="392"/>
                  </a:lnTo>
                  <a:lnTo>
                    <a:pt x="286" y="386"/>
                  </a:lnTo>
                  <a:lnTo>
                    <a:pt x="302" y="378"/>
                  </a:lnTo>
                  <a:lnTo>
                    <a:pt x="320" y="368"/>
                  </a:lnTo>
                  <a:lnTo>
                    <a:pt x="334" y="356"/>
                  </a:lnTo>
                  <a:lnTo>
                    <a:pt x="348" y="342"/>
                  </a:lnTo>
                  <a:lnTo>
                    <a:pt x="360" y="328"/>
                  </a:lnTo>
                  <a:lnTo>
                    <a:pt x="372" y="312"/>
                  </a:lnTo>
                  <a:lnTo>
                    <a:pt x="382" y="294"/>
                  </a:lnTo>
                  <a:lnTo>
                    <a:pt x="390" y="276"/>
                  </a:lnTo>
                  <a:lnTo>
                    <a:pt x="396" y="258"/>
                  </a:lnTo>
                  <a:lnTo>
                    <a:pt x="402" y="238"/>
                  </a:lnTo>
                  <a:lnTo>
                    <a:pt x="404" y="216"/>
                  </a:lnTo>
                  <a:lnTo>
                    <a:pt x="406" y="196"/>
                  </a:lnTo>
                  <a:lnTo>
                    <a:pt x="406" y="196"/>
                  </a:lnTo>
                  <a:lnTo>
                    <a:pt x="404" y="17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0" y="118"/>
                  </a:lnTo>
                  <a:lnTo>
                    <a:pt x="382" y="102"/>
                  </a:lnTo>
                  <a:lnTo>
                    <a:pt x="372" y="86"/>
                  </a:lnTo>
                  <a:lnTo>
                    <a:pt x="360" y="70"/>
                  </a:lnTo>
                  <a:lnTo>
                    <a:pt x="348" y="56"/>
                  </a:lnTo>
                  <a:lnTo>
                    <a:pt x="334" y="44"/>
                  </a:lnTo>
                  <a:lnTo>
                    <a:pt x="320" y="32"/>
                  </a:lnTo>
                  <a:lnTo>
                    <a:pt x="302" y="22"/>
                  </a:lnTo>
                  <a:lnTo>
                    <a:pt x="286" y="14"/>
                  </a:lnTo>
                  <a:lnTo>
                    <a:pt x="268" y="8"/>
                  </a:lnTo>
                  <a:lnTo>
                    <a:pt x="248" y="4"/>
                  </a:lnTo>
                  <a:lnTo>
                    <a:pt x="2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64" y="4"/>
                  </a:lnTo>
                  <a:lnTo>
                    <a:pt x="144" y="8"/>
                  </a:lnTo>
                  <a:lnTo>
                    <a:pt x="126" y="14"/>
                  </a:lnTo>
                  <a:lnTo>
                    <a:pt x="106" y="22"/>
                  </a:lnTo>
                  <a:lnTo>
                    <a:pt x="90" y="32"/>
                  </a:lnTo>
                  <a:lnTo>
                    <a:pt x="74" y="44"/>
                  </a:lnTo>
                  <a:lnTo>
                    <a:pt x="58" y="56"/>
                  </a:lnTo>
                  <a:lnTo>
                    <a:pt x="46" y="70"/>
                  </a:lnTo>
                  <a:lnTo>
                    <a:pt x="34" y="86"/>
                  </a:lnTo>
                  <a:lnTo>
                    <a:pt x="24" y="102"/>
                  </a:lnTo>
                  <a:lnTo>
                    <a:pt x="16" y="118"/>
                  </a:lnTo>
                  <a:lnTo>
                    <a:pt x="8" y="136"/>
                  </a:lnTo>
                  <a:lnTo>
                    <a:pt x="4" y="156"/>
                  </a:lnTo>
                  <a:lnTo>
                    <a:pt x="0" y="17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16"/>
                  </a:lnTo>
                  <a:lnTo>
                    <a:pt x="4" y="238"/>
                  </a:lnTo>
                  <a:lnTo>
                    <a:pt x="8" y="258"/>
                  </a:lnTo>
                  <a:lnTo>
                    <a:pt x="16" y="276"/>
                  </a:lnTo>
                  <a:lnTo>
                    <a:pt x="24" y="294"/>
                  </a:lnTo>
                  <a:lnTo>
                    <a:pt x="34" y="312"/>
                  </a:lnTo>
                  <a:lnTo>
                    <a:pt x="46" y="328"/>
                  </a:lnTo>
                  <a:lnTo>
                    <a:pt x="58" y="342"/>
                  </a:lnTo>
                  <a:lnTo>
                    <a:pt x="74" y="356"/>
                  </a:lnTo>
                  <a:lnTo>
                    <a:pt x="90" y="368"/>
                  </a:lnTo>
                  <a:lnTo>
                    <a:pt x="106" y="378"/>
                  </a:lnTo>
                  <a:lnTo>
                    <a:pt x="126" y="386"/>
                  </a:lnTo>
                  <a:lnTo>
                    <a:pt x="144" y="392"/>
                  </a:lnTo>
                  <a:lnTo>
                    <a:pt x="164" y="398"/>
                  </a:lnTo>
                  <a:lnTo>
                    <a:pt x="186" y="400"/>
                  </a:lnTo>
                  <a:lnTo>
                    <a:pt x="208" y="402"/>
                  </a:lnTo>
                  <a:lnTo>
                    <a:pt x="208" y="40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0" name="Freeform 2647">
              <a:extLst>
                <a:ext uri="{FF2B5EF4-FFF2-40B4-BE49-F238E27FC236}">
                  <a16:creationId xmlns:a16="http://schemas.microsoft.com/office/drawing/2014/main" id="{2EFCACB8-4E91-1542-8ACF-1FAA6F12A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1844675"/>
              <a:ext cx="447675" cy="1060450"/>
            </a:xfrm>
            <a:custGeom>
              <a:avLst/>
              <a:gdLst>
                <a:gd name="T0" fmla="*/ 0 w 282"/>
                <a:gd name="T1" fmla="*/ 500 h 668"/>
                <a:gd name="T2" fmla="*/ 0 w 282"/>
                <a:gd name="T3" fmla="*/ 500 h 668"/>
                <a:gd name="T4" fmla="*/ 18 w 282"/>
                <a:gd name="T5" fmla="*/ 518 h 668"/>
                <a:gd name="T6" fmla="*/ 34 w 282"/>
                <a:gd name="T7" fmla="*/ 534 h 668"/>
                <a:gd name="T8" fmla="*/ 46 w 282"/>
                <a:gd name="T9" fmla="*/ 554 h 668"/>
                <a:gd name="T10" fmla="*/ 56 w 282"/>
                <a:gd name="T11" fmla="*/ 572 h 668"/>
                <a:gd name="T12" fmla="*/ 64 w 282"/>
                <a:gd name="T13" fmla="*/ 592 h 668"/>
                <a:gd name="T14" fmla="*/ 70 w 282"/>
                <a:gd name="T15" fmla="*/ 614 h 668"/>
                <a:gd name="T16" fmla="*/ 72 w 282"/>
                <a:gd name="T17" fmla="*/ 636 h 668"/>
                <a:gd name="T18" fmla="*/ 74 w 282"/>
                <a:gd name="T19" fmla="*/ 660 h 668"/>
                <a:gd name="T20" fmla="*/ 74 w 282"/>
                <a:gd name="T21" fmla="*/ 668 h 668"/>
                <a:gd name="T22" fmla="*/ 258 w 282"/>
                <a:gd name="T23" fmla="*/ 470 h 668"/>
                <a:gd name="T24" fmla="*/ 258 w 282"/>
                <a:gd name="T25" fmla="*/ 470 h 668"/>
                <a:gd name="T26" fmla="*/ 270 w 282"/>
                <a:gd name="T27" fmla="*/ 458 h 668"/>
                <a:gd name="T28" fmla="*/ 276 w 282"/>
                <a:gd name="T29" fmla="*/ 444 h 668"/>
                <a:gd name="T30" fmla="*/ 280 w 282"/>
                <a:gd name="T31" fmla="*/ 430 h 668"/>
                <a:gd name="T32" fmla="*/ 282 w 282"/>
                <a:gd name="T33" fmla="*/ 414 h 668"/>
                <a:gd name="T34" fmla="*/ 282 w 282"/>
                <a:gd name="T35" fmla="*/ 414 h 668"/>
                <a:gd name="T36" fmla="*/ 282 w 282"/>
                <a:gd name="T37" fmla="*/ 88 h 668"/>
                <a:gd name="T38" fmla="*/ 282 w 282"/>
                <a:gd name="T39" fmla="*/ 88 h 668"/>
                <a:gd name="T40" fmla="*/ 280 w 282"/>
                <a:gd name="T41" fmla="*/ 70 h 668"/>
                <a:gd name="T42" fmla="*/ 274 w 282"/>
                <a:gd name="T43" fmla="*/ 54 h 668"/>
                <a:gd name="T44" fmla="*/ 266 w 282"/>
                <a:gd name="T45" fmla="*/ 38 h 668"/>
                <a:gd name="T46" fmla="*/ 254 w 282"/>
                <a:gd name="T47" fmla="*/ 26 h 668"/>
                <a:gd name="T48" fmla="*/ 242 w 282"/>
                <a:gd name="T49" fmla="*/ 14 h 668"/>
                <a:gd name="T50" fmla="*/ 226 w 282"/>
                <a:gd name="T51" fmla="*/ 6 h 668"/>
                <a:gd name="T52" fmla="*/ 208 w 282"/>
                <a:gd name="T53" fmla="*/ 2 h 668"/>
                <a:gd name="T54" fmla="*/ 188 w 282"/>
                <a:gd name="T55" fmla="*/ 0 h 668"/>
                <a:gd name="T56" fmla="*/ 188 w 282"/>
                <a:gd name="T57" fmla="*/ 0 h 668"/>
                <a:gd name="T58" fmla="*/ 174 w 282"/>
                <a:gd name="T59" fmla="*/ 2 h 668"/>
                <a:gd name="T60" fmla="*/ 158 w 282"/>
                <a:gd name="T61" fmla="*/ 6 h 668"/>
                <a:gd name="T62" fmla="*/ 144 w 282"/>
                <a:gd name="T63" fmla="*/ 14 h 668"/>
                <a:gd name="T64" fmla="*/ 132 w 282"/>
                <a:gd name="T65" fmla="*/ 26 h 668"/>
                <a:gd name="T66" fmla="*/ 120 w 282"/>
                <a:gd name="T67" fmla="*/ 38 h 668"/>
                <a:gd name="T68" fmla="*/ 112 w 282"/>
                <a:gd name="T69" fmla="*/ 54 h 668"/>
                <a:gd name="T70" fmla="*/ 108 w 282"/>
                <a:gd name="T71" fmla="*/ 70 h 668"/>
                <a:gd name="T72" fmla="*/ 106 w 282"/>
                <a:gd name="T73" fmla="*/ 88 h 668"/>
                <a:gd name="T74" fmla="*/ 106 w 282"/>
                <a:gd name="T75" fmla="*/ 384 h 668"/>
                <a:gd name="T76" fmla="*/ 0 w 282"/>
                <a:gd name="T77" fmla="*/ 50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2" h="668">
                  <a:moveTo>
                    <a:pt x="0" y="500"/>
                  </a:moveTo>
                  <a:lnTo>
                    <a:pt x="0" y="500"/>
                  </a:lnTo>
                  <a:lnTo>
                    <a:pt x="18" y="518"/>
                  </a:lnTo>
                  <a:lnTo>
                    <a:pt x="34" y="534"/>
                  </a:lnTo>
                  <a:lnTo>
                    <a:pt x="46" y="554"/>
                  </a:lnTo>
                  <a:lnTo>
                    <a:pt x="56" y="572"/>
                  </a:lnTo>
                  <a:lnTo>
                    <a:pt x="64" y="592"/>
                  </a:lnTo>
                  <a:lnTo>
                    <a:pt x="70" y="614"/>
                  </a:lnTo>
                  <a:lnTo>
                    <a:pt x="72" y="636"/>
                  </a:lnTo>
                  <a:lnTo>
                    <a:pt x="74" y="660"/>
                  </a:lnTo>
                  <a:lnTo>
                    <a:pt x="74" y="6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70" y="458"/>
                  </a:lnTo>
                  <a:lnTo>
                    <a:pt x="276" y="444"/>
                  </a:lnTo>
                  <a:lnTo>
                    <a:pt x="280" y="430"/>
                  </a:lnTo>
                  <a:lnTo>
                    <a:pt x="282" y="414"/>
                  </a:lnTo>
                  <a:lnTo>
                    <a:pt x="282" y="414"/>
                  </a:lnTo>
                  <a:lnTo>
                    <a:pt x="282" y="88"/>
                  </a:lnTo>
                  <a:lnTo>
                    <a:pt x="282" y="88"/>
                  </a:lnTo>
                  <a:lnTo>
                    <a:pt x="280" y="70"/>
                  </a:lnTo>
                  <a:lnTo>
                    <a:pt x="274" y="54"/>
                  </a:lnTo>
                  <a:lnTo>
                    <a:pt x="266" y="38"/>
                  </a:lnTo>
                  <a:lnTo>
                    <a:pt x="254" y="26"/>
                  </a:lnTo>
                  <a:lnTo>
                    <a:pt x="242" y="14"/>
                  </a:lnTo>
                  <a:lnTo>
                    <a:pt x="226" y="6"/>
                  </a:lnTo>
                  <a:lnTo>
                    <a:pt x="208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4" y="2"/>
                  </a:lnTo>
                  <a:lnTo>
                    <a:pt x="158" y="6"/>
                  </a:lnTo>
                  <a:lnTo>
                    <a:pt x="144" y="14"/>
                  </a:lnTo>
                  <a:lnTo>
                    <a:pt x="132" y="26"/>
                  </a:lnTo>
                  <a:lnTo>
                    <a:pt x="120" y="38"/>
                  </a:lnTo>
                  <a:lnTo>
                    <a:pt x="112" y="54"/>
                  </a:lnTo>
                  <a:lnTo>
                    <a:pt x="108" y="70"/>
                  </a:lnTo>
                  <a:lnTo>
                    <a:pt x="106" y="88"/>
                  </a:lnTo>
                  <a:lnTo>
                    <a:pt x="106" y="38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1" name="Freeform 2648">
              <a:extLst>
                <a:ext uri="{FF2B5EF4-FFF2-40B4-BE49-F238E27FC236}">
                  <a16:creationId xmlns:a16="http://schemas.microsoft.com/office/drawing/2014/main" id="{2D05B08D-CDE2-074D-8A48-D661D977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0" y="3987800"/>
              <a:ext cx="1254125" cy="590550"/>
            </a:xfrm>
            <a:custGeom>
              <a:avLst/>
              <a:gdLst>
                <a:gd name="T0" fmla="*/ 578 w 790"/>
                <a:gd name="T1" fmla="*/ 70 h 372"/>
                <a:gd name="T2" fmla="*/ 426 w 790"/>
                <a:gd name="T3" fmla="*/ 144 h 372"/>
                <a:gd name="T4" fmla="*/ 146 w 790"/>
                <a:gd name="T5" fmla="*/ 8 h 372"/>
                <a:gd name="T6" fmla="*/ 146 w 790"/>
                <a:gd name="T7" fmla="*/ 8 h 372"/>
                <a:gd name="T8" fmla="*/ 130 w 790"/>
                <a:gd name="T9" fmla="*/ 2 h 372"/>
                <a:gd name="T10" fmla="*/ 112 w 790"/>
                <a:gd name="T11" fmla="*/ 0 h 372"/>
                <a:gd name="T12" fmla="*/ 94 w 790"/>
                <a:gd name="T13" fmla="*/ 2 h 372"/>
                <a:gd name="T14" fmla="*/ 78 w 790"/>
                <a:gd name="T15" fmla="*/ 6 h 372"/>
                <a:gd name="T16" fmla="*/ 62 w 790"/>
                <a:gd name="T17" fmla="*/ 14 h 372"/>
                <a:gd name="T18" fmla="*/ 46 w 790"/>
                <a:gd name="T19" fmla="*/ 24 h 372"/>
                <a:gd name="T20" fmla="*/ 34 w 790"/>
                <a:gd name="T21" fmla="*/ 36 h 372"/>
                <a:gd name="T22" fmla="*/ 24 w 790"/>
                <a:gd name="T23" fmla="*/ 52 h 372"/>
                <a:gd name="T24" fmla="*/ 10 w 790"/>
                <a:gd name="T25" fmla="*/ 80 h 372"/>
                <a:gd name="T26" fmla="*/ 10 w 790"/>
                <a:gd name="T27" fmla="*/ 80 h 372"/>
                <a:gd name="T28" fmla="*/ 2 w 790"/>
                <a:gd name="T29" fmla="*/ 98 h 372"/>
                <a:gd name="T30" fmla="*/ 0 w 790"/>
                <a:gd name="T31" fmla="*/ 116 h 372"/>
                <a:gd name="T32" fmla="*/ 2 w 790"/>
                <a:gd name="T33" fmla="*/ 134 h 372"/>
                <a:gd name="T34" fmla="*/ 6 w 790"/>
                <a:gd name="T35" fmla="*/ 150 h 372"/>
                <a:gd name="T36" fmla="*/ 14 w 790"/>
                <a:gd name="T37" fmla="*/ 168 h 372"/>
                <a:gd name="T38" fmla="*/ 26 w 790"/>
                <a:gd name="T39" fmla="*/ 182 h 372"/>
                <a:gd name="T40" fmla="*/ 40 w 790"/>
                <a:gd name="T41" fmla="*/ 194 h 372"/>
                <a:gd name="T42" fmla="*/ 56 w 790"/>
                <a:gd name="T43" fmla="*/ 204 h 372"/>
                <a:gd name="T44" fmla="*/ 380 w 790"/>
                <a:gd name="T45" fmla="*/ 362 h 372"/>
                <a:gd name="T46" fmla="*/ 380 w 790"/>
                <a:gd name="T47" fmla="*/ 362 h 372"/>
                <a:gd name="T48" fmla="*/ 398 w 790"/>
                <a:gd name="T49" fmla="*/ 368 h 372"/>
                <a:gd name="T50" fmla="*/ 410 w 790"/>
                <a:gd name="T51" fmla="*/ 372 h 372"/>
                <a:gd name="T52" fmla="*/ 422 w 790"/>
                <a:gd name="T53" fmla="*/ 372 h 372"/>
                <a:gd name="T54" fmla="*/ 436 w 790"/>
                <a:gd name="T55" fmla="*/ 372 h 372"/>
                <a:gd name="T56" fmla="*/ 436 w 790"/>
                <a:gd name="T57" fmla="*/ 372 h 372"/>
                <a:gd name="T58" fmla="*/ 446 w 790"/>
                <a:gd name="T59" fmla="*/ 370 h 372"/>
                <a:gd name="T60" fmla="*/ 454 w 790"/>
                <a:gd name="T61" fmla="*/ 366 h 372"/>
                <a:gd name="T62" fmla="*/ 464 w 790"/>
                <a:gd name="T63" fmla="*/ 360 h 372"/>
                <a:gd name="T64" fmla="*/ 476 w 790"/>
                <a:gd name="T65" fmla="*/ 356 h 372"/>
                <a:gd name="T66" fmla="*/ 790 w 790"/>
                <a:gd name="T67" fmla="*/ 212 h 372"/>
                <a:gd name="T68" fmla="*/ 764 w 790"/>
                <a:gd name="T69" fmla="*/ 190 h 372"/>
                <a:gd name="T70" fmla="*/ 764 w 790"/>
                <a:gd name="T71" fmla="*/ 190 h 372"/>
                <a:gd name="T72" fmla="*/ 734 w 790"/>
                <a:gd name="T73" fmla="*/ 186 h 372"/>
                <a:gd name="T74" fmla="*/ 704 w 790"/>
                <a:gd name="T75" fmla="*/ 178 h 372"/>
                <a:gd name="T76" fmla="*/ 678 w 790"/>
                <a:gd name="T77" fmla="*/ 168 h 372"/>
                <a:gd name="T78" fmla="*/ 654 w 790"/>
                <a:gd name="T79" fmla="*/ 154 h 372"/>
                <a:gd name="T80" fmla="*/ 632 w 790"/>
                <a:gd name="T81" fmla="*/ 138 h 372"/>
                <a:gd name="T82" fmla="*/ 612 w 790"/>
                <a:gd name="T83" fmla="*/ 118 h 372"/>
                <a:gd name="T84" fmla="*/ 594 w 790"/>
                <a:gd name="T85" fmla="*/ 96 h 372"/>
                <a:gd name="T86" fmla="*/ 578 w 790"/>
                <a:gd name="T87" fmla="*/ 70 h 372"/>
                <a:gd name="T88" fmla="*/ 578 w 790"/>
                <a:gd name="T8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0" h="372">
                  <a:moveTo>
                    <a:pt x="578" y="70"/>
                  </a:moveTo>
                  <a:lnTo>
                    <a:pt x="426" y="144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30" y="2"/>
                  </a:lnTo>
                  <a:lnTo>
                    <a:pt x="112" y="0"/>
                  </a:lnTo>
                  <a:lnTo>
                    <a:pt x="94" y="2"/>
                  </a:lnTo>
                  <a:lnTo>
                    <a:pt x="78" y="6"/>
                  </a:lnTo>
                  <a:lnTo>
                    <a:pt x="62" y="14"/>
                  </a:lnTo>
                  <a:lnTo>
                    <a:pt x="46" y="24"/>
                  </a:lnTo>
                  <a:lnTo>
                    <a:pt x="34" y="36"/>
                  </a:lnTo>
                  <a:lnTo>
                    <a:pt x="24" y="52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2" y="98"/>
                  </a:lnTo>
                  <a:lnTo>
                    <a:pt x="0" y="116"/>
                  </a:lnTo>
                  <a:lnTo>
                    <a:pt x="2" y="134"/>
                  </a:lnTo>
                  <a:lnTo>
                    <a:pt x="6" y="150"/>
                  </a:lnTo>
                  <a:lnTo>
                    <a:pt x="14" y="168"/>
                  </a:lnTo>
                  <a:lnTo>
                    <a:pt x="26" y="182"/>
                  </a:lnTo>
                  <a:lnTo>
                    <a:pt x="40" y="194"/>
                  </a:lnTo>
                  <a:lnTo>
                    <a:pt x="56" y="204"/>
                  </a:lnTo>
                  <a:lnTo>
                    <a:pt x="380" y="362"/>
                  </a:lnTo>
                  <a:lnTo>
                    <a:pt x="380" y="362"/>
                  </a:lnTo>
                  <a:lnTo>
                    <a:pt x="398" y="368"/>
                  </a:lnTo>
                  <a:lnTo>
                    <a:pt x="410" y="372"/>
                  </a:lnTo>
                  <a:lnTo>
                    <a:pt x="422" y="372"/>
                  </a:lnTo>
                  <a:lnTo>
                    <a:pt x="436" y="372"/>
                  </a:lnTo>
                  <a:lnTo>
                    <a:pt x="436" y="372"/>
                  </a:lnTo>
                  <a:lnTo>
                    <a:pt x="446" y="370"/>
                  </a:lnTo>
                  <a:lnTo>
                    <a:pt x="454" y="366"/>
                  </a:lnTo>
                  <a:lnTo>
                    <a:pt x="464" y="360"/>
                  </a:lnTo>
                  <a:lnTo>
                    <a:pt x="476" y="356"/>
                  </a:lnTo>
                  <a:lnTo>
                    <a:pt x="790" y="212"/>
                  </a:lnTo>
                  <a:lnTo>
                    <a:pt x="764" y="190"/>
                  </a:lnTo>
                  <a:lnTo>
                    <a:pt x="764" y="190"/>
                  </a:lnTo>
                  <a:lnTo>
                    <a:pt x="734" y="186"/>
                  </a:lnTo>
                  <a:lnTo>
                    <a:pt x="704" y="178"/>
                  </a:lnTo>
                  <a:lnTo>
                    <a:pt x="678" y="168"/>
                  </a:lnTo>
                  <a:lnTo>
                    <a:pt x="654" y="154"/>
                  </a:lnTo>
                  <a:lnTo>
                    <a:pt x="632" y="138"/>
                  </a:lnTo>
                  <a:lnTo>
                    <a:pt x="612" y="118"/>
                  </a:lnTo>
                  <a:lnTo>
                    <a:pt x="594" y="96"/>
                  </a:lnTo>
                  <a:lnTo>
                    <a:pt x="578" y="70"/>
                  </a:lnTo>
                  <a:lnTo>
                    <a:pt x="578" y="7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02" name="椭圆形标注 1601">
            <a:extLst>
              <a:ext uri="{FF2B5EF4-FFF2-40B4-BE49-F238E27FC236}">
                <a16:creationId xmlns:a16="http://schemas.microsoft.com/office/drawing/2014/main" id="{2C3B90D4-44F3-FA4B-86E1-D8D675F3C4BD}"/>
              </a:ext>
            </a:extLst>
          </p:cNvPr>
          <p:cNvSpPr/>
          <p:nvPr/>
        </p:nvSpPr>
        <p:spPr>
          <a:xfrm>
            <a:off x="4421734" y="3692762"/>
            <a:ext cx="2238233" cy="1737482"/>
          </a:xfrm>
          <a:prstGeom prst="wedgeEllipseCallout">
            <a:avLst>
              <a:gd name="adj1" fmla="val -62458"/>
              <a:gd name="adj2" fmla="val 286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5" name="文本框 1604">
            <a:extLst>
              <a:ext uri="{FF2B5EF4-FFF2-40B4-BE49-F238E27FC236}">
                <a16:creationId xmlns:a16="http://schemas.microsoft.com/office/drawing/2014/main" id="{0B01B567-BF32-B94A-8BF2-6E64DBED32A8}"/>
              </a:ext>
            </a:extLst>
          </p:cNvPr>
          <p:cNvSpPr txBox="1"/>
          <p:nvPr/>
        </p:nvSpPr>
        <p:spPr>
          <a:xfrm>
            <a:off x="4487356" y="4059193"/>
            <a:ext cx="217261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Now I can pick from events that I am truly interested in!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606" name="直接连接符 12">
            <a:extLst>
              <a:ext uri="{FF2B5EF4-FFF2-40B4-BE49-F238E27FC236}">
                <a16:creationId xmlns:a16="http://schemas.microsoft.com/office/drawing/2014/main" id="{0B02F272-4C13-E14D-B6D8-8BA16DC4D795}"/>
              </a:ext>
            </a:extLst>
          </p:cNvPr>
          <p:cNvCxnSpPr>
            <a:cxnSpLocks/>
          </p:cNvCxnSpPr>
          <p:nvPr/>
        </p:nvCxnSpPr>
        <p:spPr>
          <a:xfrm flipH="1">
            <a:off x="7843950" y="1933702"/>
            <a:ext cx="93597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7" name="椭圆 1606">
            <a:extLst>
              <a:ext uri="{FF2B5EF4-FFF2-40B4-BE49-F238E27FC236}">
                <a16:creationId xmlns:a16="http://schemas.microsoft.com/office/drawing/2014/main" id="{B17FF1A8-D719-A846-B45D-E4A3889C1734}"/>
              </a:ext>
            </a:extLst>
          </p:cNvPr>
          <p:cNvSpPr/>
          <p:nvPr/>
        </p:nvSpPr>
        <p:spPr>
          <a:xfrm>
            <a:off x="8779921" y="1750541"/>
            <a:ext cx="366324" cy="36632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ea typeface="微软雅黑" pitchFamily="34" charset="-122"/>
              </a:rPr>
              <a:t>1</a:t>
            </a:r>
            <a:endParaRPr lang="zh-CN" altLang="en-US" sz="1705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7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1C944-C6CD-4D0F-A40C-668BE846756A}"/>
              </a:ext>
            </a:extLst>
          </p:cNvPr>
          <p:cNvSpPr txBox="1"/>
          <p:nvPr/>
        </p:nvSpPr>
        <p:spPr>
          <a:xfrm>
            <a:off x="2870357" y="349616"/>
            <a:ext cx="5931444" cy="814582"/>
          </a:xfrm>
          <a:prstGeom prst="rect">
            <a:avLst/>
          </a:prstGeom>
          <a:noFill/>
          <a:ln>
            <a:solidFill>
              <a:srgbClr val="3B414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CA" sz="4000" kern="0" spc="300" dirty="0">
                <a:solidFill>
                  <a:srgbClr val="EDE6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Production Timeline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E71C8-FFFA-400A-BEFA-121F63C39180}"/>
              </a:ext>
            </a:extLst>
          </p:cNvPr>
          <p:cNvCxnSpPr/>
          <p:nvPr/>
        </p:nvCxnSpPr>
        <p:spPr>
          <a:xfrm>
            <a:off x="1672660" y="4127018"/>
            <a:ext cx="8846680" cy="0"/>
          </a:xfrm>
          <a:prstGeom prst="line">
            <a:avLst/>
          </a:prstGeom>
          <a:ln w="38100">
            <a:gradFill>
              <a:gsLst>
                <a:gs pos="0">
                  <a:srgbClr val="5BC3EB"/>
                </a:gs>
                <a:gs pos="27000">
                  <a:srgbClr val="98A821"/>
                </a:gs>
                <a:gs pos="76000">
                  <a:srgbClr val="F45025"/>
                </a:gs>
                <a:gs pos="52000">
                  <a:srgbClr val="FFA934"/>
                </a:gs>
                <a:gs pos="100000">
                  <a:srgbClr val="A67EBD"/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17D861-04D9-413D-B78A-D74BD13EA16A}"/>
              </a:ext>
            </a:extLst>
          </p:cNvPr>
          <p:cNvSpPr/>
          <p:nvPr/>
        </p:nvSpPr>
        <p:spPr>
          <a:xfrm>
            <a:off x="1532415" y="4000797"/>
            <a:ext cx="252441" cy="25244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5B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B19A5A-D132-4F81-BA9C-6F9F48C5224C}"/>
              </a:ext>
            </a:extLst>
          </p:cNvPr>
          <p:cNvSpPr/>
          <p:nvPr/>
        </p:nvSpPr>
        <p:spPr>
          <a:xfrm flipV="1">
            <a:off x="3747591" y="4000797"/>
            <a:ext cx="252441" cy="25244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98A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3E5459-1428-4900-9E80-C7004DBC2DC3}"/>
              </a:ext>
            </a:extLst>
          </p:cNvPr>
          <p:cNvSpPr/>
          <p:nvPr/>
        </p:nvSpPr>
        <p:spPr>
          <a:xfrm>
            <a:off x="5962767" y="4000797"/>
            <a:ext cx="252441" cy="25244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A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205132-0341-421E-9485-38D8C775FD74}"/>
              </a:ext>
            </a:extLst>
          </p:cNvPr>
          <p:cNvSpPr/>
          <p:nvPr/>
        </p:nvSpPr>
        <p:spPr>
          <a:xfrm flipV="1">
            <a:off x="8177943" y="4000797"/>
            <a:ext cx="252441" cy="25244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4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B9CB76-B21C-49AA-860A-F2EE1CC9BF66}"/>
              </a:ext>
            </a:extLst>
          </p:cNvPr>
          <p:cNvSpPr/>
          <p:nvPr/>
        </p:nvSpPr>
        <p:spPr>
          <a:xfrm>
            <a:off x="10393119" y="4000797"/>
            <a:ext cx="252441" cy="25244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A67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F97826-7B6A-4E86-8E34-01D7FCAFABB7}"/>
              </a:ext>
            </a:extLst>
          </p:cNvPr>
          <p:cNvGrpSpPr/>
          <p:nvPr/>
        </p:nvGrpSpPr>
        <p:grpSpPr>
          <a:xfrm>
            <a:off x="1140428" y="2198750"/>
            <a:ext cx="1064463" cy="1802047"/>
            <a:chOff x="1140428" y="2198750"/>
            <a:chExt cx="1064463" cy="180204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3287B88-75ED-4AEA-984E-3AE817409E3D}"/>
                </a:ext>
              </a:extLst>
            </p:cNvPr>
            <p:cNvSpPr/>
            <p:nvPr/>
          </p:nvSpPr>
          <p:spPr>
            <a:xfrm>
              <a:off x="1140428" y="2198750"/>
              <a:ext cx="1064463" cy="106446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5BC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CA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1298DE-257E-42CA-9CC4-BD6793F72520}"/>
                </a:ext>
              </a:extLst>
            </p:cNvPr>
            <p:cNvCxnSpPr>
              <a:cxnSpLocks/>
              <a:stCxn id="11" idx="4"/>
              <a:endCxn id="10" idx="0"/>
            </p:cNvCxnSpPr>
            <p:nvPr/>
          </p:nvCxnSpPr>
          <p:spPr>
            <a:xfrm flipH="1">
              <a:off x="1658636" y="3263213"/>
              <a:ext cx="14024" cy="737584"/>
            </a:xfrm>
            <a:prstGeom prst="line">
              <a:avLst/>
            </a:prstGeom>
            <a:ln w="28575">
              <a:solidFill>
                <a:srgbClr val="5BC3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74E96-9D8C-42DA-9725-F51CAEBBE8BD}"/>
                </a:ext>
              </a:extLst>
            </p:cNvPr>
            <p:cNvSpPr/>
            <p:nvPr/>
          </p:nvSpPr>
          <p:spPr>
            <a:xfrm>
              <a:off x="1183458" y="2500148"/>
              <a:ext cx="10214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Sep 16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8CA71C-7FC1-452B-8DFD-3B22B87F8811}"/>
              </a:ext>
            </a:extLst>
          </p:cNvPr>
          <p:cNvGrpSpPr/>
          <p:nvPr/>
        </p:nvGrpSpPr>
        <p:grpSpPr>
          <a:xfrm>
            <a:off x="5570780" y="2198750"/>
            <a:ext cx="1064463" cy="1802047"/>
            <a:chOff x="5570780" y="2198750"/>
            <a:chExt cx="1064463" cy="180204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6A0AB3-8A45-45D9-ACFD-41E1DB425A9B}"/>
                </a:ext>
              </a:extLst>
            </p:cNvPr>
            <p:cNvSpPr/>
            <p:nvPr/>
          </p:nvSpPr>
          <p:spPr>
            <a:xfrm>
              <a:off x="5570780" y="2198750"/>
              <a:ext cx="1064463" cy="106446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A9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CA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B43988-1429-42FD-8285-1D9C3E161947}"/>
                </a:ext>
              </a:extLst>
            </p:cNvPr>
            <p:cNvCxnSpPr>
              <a:cxnSpLocks/>
              <a:stCxn id="19" idx="4"/>
              <a:endCxn id="18" idx="0"/>
            </p:cNvCxnSpPr>
            <p:nvPr/>
          </p:nvCxnSpPr>
          <p:spPr>
            <a:xfrm flipH="1">
              <a:off x="6088988" y="3263213"/>
              <a:ext cx="14024" cy="737584"/>
            </a:xfrm>
            <a:prstGeom prst="line">
              <a:avLst/>
            </a:prstGeom>
            <a:ln w="28575">
              <a:solidFill>
                <a:srgbClr val="FFA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786B37-F217-4621-8B51-F3E015E435FC}"/>
                </a:ext>
              </a:extLst>
            </p:cNvPr>
            <p:cNvSpPr/>
            <p:nvPr/>
          </p:nvSpPr>
          <p:spPr>
            <a:xfrm>
              <a:off x="5626758" y="2518553"/>
              <a:ext cx="95250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Oct</a:t>
              </a:r>
              <a:r>
                <a:rPr lang="en-US" sz="2400" b="0" cap="none" spc="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 16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132181D-4489-4B27-89EE-C44421F9FB44}"/>
              </a:ext>
            </a:extLst>
          </p:cNvPr>
          <p:cNvGrpSpPr/>
          <p:nvPr/>
        </p:nvGrpSpPr>
        <p:grpSpPr>
          <a:xfrm>
            <a:off x="3355604" y="4253238"/>
            <a:ext cx="1064463" cy="1802047"/>
            <a:chOff x="3355604" y="4253238"/>
            <a:chExt cx="1064463" cy="180204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0F7257-C4C7-4B25-BF09-115D2D932BA3}"/>
                </a:ext>
              </a:extLst>
            </p:cNvPr>
            <p:cNvSpPr/>
            <p:nvPr/>
          </p:nvSpPr>
          <p:spPr>
            <a:xfrm flipV="1">
              <a:off x="3355604" y="4990822"/>
              <a:ext cx="1064463" cy="106446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98A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CA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DCEF5D-1498-4B74-B0BD-B72942DFE03C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 flipH="1" flipV="1">
              <a:off x="3873812" y="4253238"/>
              <a:ext cx="14024" cy="737584"/>
            </a:xfrm>
            <a:prstGeom prst="line">
              <a:avLst/>
            </a:prstGeom>
            <a:ln w="28575">
              <a:solidFill>
                <a:srgbClr val="98A8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743112A-8D46-4E8E-8D19-121E58DE0150}"/>
                </a:ext>
              </a:extLst>
            </p:cNvPr>
            <p:cNvSpPr/>
            <p:nvPr/>
          </p:nvSpPr>
          <p:spPr>
            <a:xfrm>
              <a:off x="3450459" y="5296174"/>
              <a:ext cx="84670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Oct 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FA8C4D-6406-4117-BA04-D7E8481B9758}"/>
              </a:ext>
            </a:extLst>
          </p:cNvPr>
          <p:cNvGrpSpPr/>
          <p:nvPr/>
        </p:nvGrpSpPr>
        <p:grpSpPr>
          <a:xfrm>
            <a:off x="7785956" y="4253238"/>
            <a:ext cx="1064463" cy="1802047"/>
            <a:chOff x="7785956" y="4253238"/>
            <a:chExt cx="1064463" cy="180204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EB592-40A3-485F-949F-1E08FE372E3B}"/>
                </a:ext>
              </a:extLst>
            </p:cNvPr>
            <p:cNvSpPr/>
            <p:nvPr/>
          </p:nvSpPr>
          <p:spPr>
            <a:xfrm flipV="1">
              <a:off x="7785956" y="4990822"/>
              <a:ext cx="1064463" cy="106446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45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CA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DC4900-E02A-42EC-9011-A44C5C179286}"/>
                </a:ext>
              </a:extLst>
            </p:cNvPr>
            <p:cNvCxnSpPr>
              <a:cxnSpLocks/>
              <a:stCxn id="23" idx="4"/>
              <a:endCxn id="22" idx="0"/>
            </p:cNvCxnSpPr>
            <p:nvPr/>
          </p:nvCxnSpPr>
          <p:spPr>
            <a:xfrm flipH="1" flipV="1">
              <a:off x="8304164" y="4253238"/>
              <a:ext cx="14024" cy="737584"/>
            </a:xfrm>
            <a:prstGeom prst="line">
              <a:avLst/>
            </a:prstGeom>
            <a:ln w="28575">
              <a:solidFill>
                <a:srgbClr val="F45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28F432-8841-48DE-836C-C891AEB795F2}"/>
                </a:ext>
              </a:extLst>
            </p:cNvPr>
            <p:cNvSpPr/>
            <p:nvPr/>
          </p:nvSpPr>
          <p:spPr>
            <a:xfrm>
              <a:off x="7788437" y="5317898"/>
              <a:ext cx="104547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Nov 15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C36900-0F50-476B-A403-0DD8C0E39D04}"/>
              </a:ext>
            </a:extLst>
          </p:cNvPr>
          <p:cNvGrpSpPr/>
          <p:nvPr/>
        </p:nvGrpSpPr>
        <p:grpSpPr>
          <a:xfrm>
            <a:off x="10001132" y="2198750"/>
            <a:ext cx="1064463" cy="1802047"/>
            <a:chOff x="10001132" y="2198750"/>
            <a:chExt cx="1064463" cy="180204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A342AE-3AA0-4AEE-B1BD-372128AEEBC4}"/>
                </a:ext>
              </a:extLst>
            </p:cNvPr>
            <p:cNvSpPr/>
            <p:nvPr/>
          </p:nvSpPr>
          <p:spPr>
            <a:xfrm>
              <a:off x="10001132" y="2198750"/>
              <a:ext cx="1064463" cy="106446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A67E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CA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AC8D1F-BB50-4910-97BC-DD4692E23FC2}"/>
                </a:ext>
              </a:extLst>
            </p:cNvPr>
            <p:cNvCxnSpPr>
              <a:cxnSpLocks/>
              <a:stCxn id="27" idx="4"/>
              <a:endCxn id="26" idx="0"/>
            </p:cNvCxnSpPr>
            <p:nvPr/>
          </p:nvCxnSpPr>
          <p:spPr>
            <a:xfrm flipH="1">
              <a:off x="10519340" y="3263213"/>
              <a:ext cx="14024" cy="737584"/>
            </a:xfrm>
            <a:prstGeom prst="line">
              <a:avLst/>
            </a:prstGeom>
            <a:ln w="28575">
              <a:solidFill>
                <a:srgbClr val="A67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7AB8F4-CF57-4DF9-B24E-A30F00A1C546}"/>
                </a:ext>
              </a:extLst>
            </p:cNvPr>
            <p:cNvSpPr/>
            <p:nvPr/>
          </p:nvSpPr>
          <p:spPr>
            <a:xfrm>
              <a:off x="10052706" y="2494072"/>
              <a:ext cx="9332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EDE6E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" panose="020B0502040204020203" pitchFamily="34" charset="0"/>
                </a:rPr>
                <a:t>Dec 4</a:t>
              </a:r>
              <a:endParaRPr lang="en-US" sz="2400" b="0" cap="none" spc="0" dirty="0">
                <a:ln w="0"/>
                <a:solidFill>
                  <a:srgbClr val="EDE6E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B5E151-0BF5-4AF8-A3A3-62B5C5DE906A}"/>
              </a:ext>
            </a:extLst>
          </p:cNvPr>
          <p:cNvSpPr txBox="1"/>
          <p:nvPr/>
        </p:nvSpPr>
        <p:spPr>
          <a:xfrm>
            <a:off x="1203577" y="4495463"/>
            <a:ext cx="1625757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rgbClr val="5BC4EC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Stage 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kern="0" dirty="0">
                <a:solidFill>
                  <a:srgbClr val="EDE6E3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Problem Space</a:t>
            </a:r>
            <a:endParaRPr lang="en-CA" sz="1600" kern="0" dirty="0">
              <a:solidFill>
                <a:srgbClr val="EDE6E3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A4C409-8ED3-4B18-A3F4-355DE17DEA78}"/>
              </a:ext>
            </a:extLst>
          </p:cNvPr>
          <p:cNvSpPr txBox="1"/>
          <p:nvPr/>
        </p:nvSpPr>
        <p:spPr>
          <a:xfrm>
            <a:off x="3060932" y="2877370"/>
            <a:ext cx="1625757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rgbClr val="98A82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Stage  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kern="0" dirty="0">
                <a:solidFill>
                  <a:srgbClr val="EDE6E3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Problem Space</a:t>
            </a:r>
            <a:endParaRPr lang="en-CA" sz="1600" kern="0" dirty="0">
              <a:solidFill>
                <a:srgbClr val="EDE6E3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96007B-F9D4-4936-9358-E60E05816592}"/>
              </a:ext>
            </a:extLst>
          </p:cNvPr>
          <p:cNvSpPr txBox="1"/>
          <p:nvPr/>
        </p:nvSpPr>
        <p:spPr>
          <a:xfrm>
            <a:off x="7491284" y="2877370"/>
            <a:ext cx="1625757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rgbClr val="F45025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Stage 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kern="0" dirty="0">
                <a:solidFill>
                  <a:srgbClr val="EDE6E3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Problem Space</a:t>
            </a:r>
            <a:endParaRPr lang="en-CA" sz="1600" kern="0" dirty="0">
              <a:solidFill>
                <a:srgbClr val="EDE6E3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526E2C-2F9E-4709-B850-3435D4859616}"/>
              </a:ext>
            </a:extLst>
          </p:cNvPr>
          <p:cNvSpPr txBox="1"/>
          <p:nvPr/>
        </p:nvSpPr>
        <p:spPr>
          <a:xfrm>
            <a:off x="5276108" y="4495463"/>
            <a:ext cx="1625757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rgbClr val="FFA934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Stage 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kern="0" dirty="0">
                <a:solidFill>
                  <a:srgbClr val="EDE6E3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Problem Space</a:t>
            </a:r>
            <a:endParaRPr lang="en-CA" sz="1600" kern="0" dirty="0">
              <a:solidFill>
                <a:srgbClr val="EDE6E3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7C70EE-952D-41B5-9E46-ED138A90146B}"/>
              </a:ext>
            </a:extLst>
          </p:cNvPr>
          <p:cNvSpPr txBox="1"/>
          <p:nvPr/>
        </p:nvSpPr>
        <p:spPr>
          <a:xfrm>
            <a:off x="9713473" y="4495463"/>
            <a:ext cx="1625757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rgbClr val="A67EBD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Stage 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kern="0" dirty="0">
                <a:solidFill>
                  <a:srgbClr val="EDE6E3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+mn-ea"/>
                <a:sym typeface="+mn-lt"/>
              </a:rPr>
              <a:t>Problem Space</a:t>
            </a:r>
            <a:endParaRPr lang="en-CA" sz="1600" kern="0" dirty="0">
              <a:solidFill>
                <a:srgbClr val="EDE6E3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5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8" grpId="0" animBg="1"/>
      <p:bldP spid="22" grpId="0" animBg="1"/>
      <p:bldP spid="26" grpId="0" animBg="1"/>
      <p:bldP spid="8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64176" y="774243"/>
            <a:ext cx="4331824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Following</a:t>
            </a:r>
            <a:r>
              <a:rPr kumimoji="1" lang="zh-CN" altLang="en-US" sz="4000" b="1" dirty="0">
                <a:latin typeface="+mj-lt"/>
                <a:ea typeface="+mj-ea"/>
              </a:rPr>
              <a:t> </a:t>
            </a:r>
            <a:r>
              <a:rPr kumimoji="1" lang="en-US" altLang="zh-CN" sz="4000" b="1" dirty="0">
                <a:latin typeface="+mj-lt"/>
                <a:ea typeface="+mj-ea"/>
              </a:rPr>
              <a:t>System</a:t>
            </a:r>
          </a:p>
        </p:txBody>
      </p:sp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382131"/>
            <a:ext cx="889000" cy="812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9B02CD-88B3-2D4C-BCBC-82813771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35" y="271462"/>
            <a:ext cx="2850871" cy="631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F20DF7-E580-F945-9215-D5340B871B1D}"/>
              </a:ext>
            </a:extLst>
          </p:cNvPr>
          <p:cNvSpPr/>
          <p:nvPr/>
        </p:nvSpPr>
        <p:spPr>
          <a:xfrm>
            <a:off x="1763070" y="1652099"/>
            <a:ext cx="6257815" cy="19509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By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analyzing the features of content, users and users’ past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participation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of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event, the algorithm models generate a tailored feed list of academic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event for each user.</a:t>
            </a:r>
          </a:p>
        </p:txBody>
      </p:sp>
      <p:grpSp>
        <p:nvGrpSpPr>
          <p:cNvPr id="1596" name="组合 1595">
            <a:extLst>
              <a:ext uri="{FF2B5EF4-FFF2-40B4-BE49-F238E27FC236}">
                <a16:creationId xmlns:a16="http://schemas.microsoft.com/office/drawing/2014/main" id="{654A90EC-BCDD-F049-8F5C-48F2116B4ED1}"/>
              </a:ext>
            </a:extLst>
          </p:cNvPr>
          <p:cNvGrpSpPr/>
          <p:nvPr/>
        </p:nvGrpSpPr>
        <p:grpSpPr>
          <a:xfrm>
            <a:off x="2854862" y="5018158"/>
            <a:ext cx="1117903" cy="1568379"/>
            <a:chOff x="8496300" y="1844675"/>
            <a:chExt cx="2355850" cy="3305175"/>
          </a:xfrm>
        </p:grpSpPr>
        <p:sp>
          <p:nvSpPr>
            <p:cNvPr id="1597" name="Freeform 2644">
              <a:extLst>
                <a:ext uri="{FF2B5EF4-FFF2-40B4-BE49-F238E27FC236}">
                  <a16:creationId xmlns:a16="http://schemas.microsoft.com/office/drawing/2014/main" id="{D7A923F8-99E1-3B4A-819E-17CF4AEE1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0" y="2863850"/>
              <a:ext cx="1298575" cy="679450"/>
            </a:xfrm>
            <a:custGeom>
              <a:avLst/>
              <a:gdLst>
                <a:gd name="T0" fmla="*/ 140 w 818"/>
                <a:gd name="T1" fmla="*/ 408 h 428"/>
                <a:gd name="T2" fmla="*/ 348 w 818"/>
                <a:gd name="T3" fmla="*/ 198 h 428"/>
                <a:gd name="T4" fmla="*/ 500 w 818"/>
                <a:gd name="T5" fmla="*/ 180 h 428"/>
                <a:gd name="T6" fmla="*/ 738 w 818"/>
                <a:gd name="T7" fmla="*/ 178 h 428"/>
                <a:gd name="T8" fmla="*/ 738 w 818"/>
                <a:gd name="T9" fmla="*/ 178 h 428"/>
                <a:gd name="T10" fmla="*/ 750 w 818"/>
                <a:gd name="T11" fmla="*/ 170 h 428"/>
                <a:gd name="T12" fmla="*/ 762 w 818"/>
                <a:gd name="T13" fmla="*/ 164 h 428"/>
                <a:gd name="T14" fmla="*/ 776 w 818"/>
                <a:gd name="T15" fmla="*/ 156 h 428"/>
                <a:gd name="T16" fmla="*/ 788 w 818"/>
                <a:gd name="T17" fmla="*/ 150 h 428"/>
                <a:gd name="T18" fmla="*/ 788 w 818"/>
                <a:gd name="T19" fmla="*/ 150 h 428"/>
                <a:gd name="T20" fmla="*/ 794 w 818"/>
                <a:gd name="T21" fmla="*/ 144 h 428"/>
                <a:gd name="T22" fmla="*/ 800 w 818"/>
                <a:gd name="T23" fmla="*/ 136 h 428"/>
                <a:gd name="T24" fmla="*/ 806 w 818"/>
                <a:gd name="T25" fmla="*/ 126 h 428"/>
                <a:gd name="T26" fmla="*/ 810 w 818"/>
                <a:gd name="T27" fmla="*/ 118 h 428"/>
                <a:gd name="T28" fmla="*/ 816 w 818"/>
                <a:gd name="T29" fmla="*/ 98 h 428"/>
                <a:gd name="T30" fmla="*/ 818 w 818"/>
                <a:gd name="T31" fmla="*/ 82 h 428"/>
                <a:gd name="T32" fmla="*/ 818 w 818"/>
                <a:gd name="T33" fmla="*/ 82 h 428"/>
                <a:gd name="T34" fmla="*/ 816 w 818"/>
                <a:gd name="T35" fmla="*/ 72 h 428"/>
                <a:gd name="T36" fmla="*/ 814 w 818"/>
                <a:gd name="T37" fmla="*/ 64 h 428"/>
                <a:gd name="T38" fmla="*/ 806 w 818"/>
                <a:gd name="T39" fmla="*/ 46 h 428"/>
                <a:gd name="T40" fmla="*/ 796 w 818"/>
                <a:gd name="T41" fmla="*/ 30 h 428"/>
                <a:gd name="T42" fmla="*/ 786 w 818"/>
                <a:gd name="T43" fmla="*/ 18 h 428"/>
                <a:gd name="T44" fmla="*/ 786 w 818"/>
                <a:gd name="T45" fmla="*/ 18 h 428"/>
                <a:gd name="T46" fmla="*/ 772 w 818"/>
                <a:gd name="T47" fmla="*/ 12 h 428"/>
                <a:gd name="T48" fmla="*/ 756 w 818"/>
                <a:gd name="T49" fmla="*/ 6 h 428"/>
                <a:gd name="T50" fmla="*/ 740 w 818"/>
                <a:gd name="T51" fmla="*/ 2 h 428"/>
                <a:gd name="T52" fmla="*/ 726 w 818"/>
                <a:gd name="T53" fmla="*/ 0 h 428"/>
                <a:gd name="T54" fmla="*/ 500 w 818"/>
                <a:gd name="T55" fmla="*/ 18 h 428"/>
                <a:gd name="T56" fmla="*/ 308 w 818"/>
                <a:gd name="T57" fmla="*/ 26 h 428"/>
                <a:gd name="T58" fmla="*/ 308 w 818"/>
                <a:gd name="T59" fmla="*/ 26 h 428"/>
                <a:gd name="T60" fmla="*/ 294 w 818"/>
                <a:gd name="T61" fmla="*/ 28 h 428"/>
                <a:gd name="T62" fmla="*/ 278 w 818"/>
                <a:gd name="T63" fmla="*/ 34 h 428"/>
                <a:gd name="T64" fmla="*/ 262 w 818"/>
                <a:gd name="T65" fmla="*/ 44 h 428"/>
                <a:gd name="T66" fmla="*/ 256 w 818"/>
                <a:gd name="T67" fmla="*/ 52 h 428"/>
                <a:gd name="T68" fmla="*/ 252 w 818"/>
                <a:gd name="T69" fmla="*/ 58 h 428"/>
                <a:gd name="T70" fmla="*/ 252 w 818"/>
                <a:gd name="T71" fmla="*/ 58 h 428"/>
                <a:gd name="T72" fmla="*/ 26 w 818"/>
                <a:gd name="T73" fmla="*/ 288 h 428"/>
                <a:gd name="T74" fmla="*/ 26 w 818"/>
                <a:gd name="T75" fmla="*/ 288 h 428"/>
                <a:gd name="T76" fmla="*/ 14 w 818"/>
                <a:gd name="T77" fmla="*/ 300 h 428"/>
                <a:gd name="T78" fmla="*/ 6 w 818"/>
                <a:gd name="T79" fmla="*/ 316 h 428"/>
                <a:gd name="T80" fmla="*/ 2 w 818"/>
                <a:gd name="T81" fmla="*/ 332 h 428"/>
                <a:gd name="T82" fmla="*/ 0 w 818"/>
                <a:gd name="T83" fmla="*/ 348 h 428"/>
                <a:gd name="T84" fmla="*/ 2 w 818"/>
                <a:gd name="T85" fmla="*/ 364 h 428"/>
                <a:gd name="T86" fmla="*/ 6 w 818"/>
                <a:gd name="T87" fmla="*/ 380 h 428"/>
                <a:gd name="T88" fmla="*/ 14 w 818"/>
                <a:gd name="T89" fmla="*/ 396 h 428"/>
                <a:gd name="T90" fmla="*/ 26 w 818"/>
                <a:gd name="T91" fmla="*/ 408 h 428"/>
                <a:gd name="T92" fmla="*/ 26 w 818"/>
                <a:gd name="T93" fmla="*/ 408 h 428"/>
                <a:gd name="T94" fmla="*/ 40 w 818"/>
                <a:gd name="T95" fmla="*/ 418 h 428"/>
                <a:gd name="T96" fmla="*/ 56 w 818"/>
                <a:gd name="T97" fmla="*/ 424 h 428"/>
                <a:gd name="T98" fmla="*/ 70 w 818"/>
                <a:gd name="T99" fmla="*/ 426 h 428"/>
                <a:gd name="T100" fmla="*/ 86 w 818"/>
                <a:gd name="T101" fmla="*/ 428 h 428"/>
                <a:gd name="T102" fmla="*/ 100 w 818"/>
                <a:gd name="T103" fmla="*/ 426 h 428"/>
                <a:gd name="T104" fmla="*/ 114 w 818"/>
                <a:gd name="T105" fmla="*/ 424 h 428"/>
                <a:gd name="T106" fmla="*/ 126 w 818"/>
                <a:gd name="T107" fmla="*/ 418 h 428"/>
                <a:gd name="T108" fmla="*/ 140 w 818"/>
                <a:gd name="T109" fmla="*/ 408 h 428"/>
                <a:gd name="T110" fmla="*/ 140 w 818"/>
                <a:gd name="T111" fmla="*/ 40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8" h="428">
                  <a:moveTo>
                    <a:pt x="140" y="408"/>
                  </a:moveTo>
                  <a:lnTo>
                    <a:pt x="348" y="198"/>
                  </a:lnTo>
                  <a:lnTo>
                    <a:pt x="500" y="180"/>
                  </a:lnTo>
                  <a:lnTo>
                    <a:pt x="738" y="178"/>
                  </a:lnTo>
                  <a:lnTo>
                    <a:pt x="738" y="178"/>
                  </a:lnTo>
                  <a:lnTo>
                    <a:pt x="750" y="170"/>
                  </a:lnTo>
                  <a:lnTo>
                    <a:pt x="762" y="164"/>
                  </a:lnTo>
                  <a:lnTo>
                    <a:pt x="776" y="156"/>
                  </a:lnTo>
                  <a:lnTo>
                    <a:pt x="788" y="150"/>
                  </a:lnTo>
                  <a:lnTo>
                    <a:pt x="788" y="150"/>
                  </a:lnTo>
                  <a:lnTo>
                    <a:pt x="794" y="144"/>
                  </a:lnTo>
                  <a:lnTo>
                    <a:pt x="800" y="136"/>
                  </a:lnTo>
                  <a:lnTo>
                    <a:pt x="806" y="126"/>
                  </a:lnTo>
                  <a:lnTo>
                    <a:pt x="810" y="118"/>
                  </a:lnTo>
                  <a:lnTo>
                    <a:pt x="816" y="98"/>
                  </a:lnTo>
                  <a:lnTo>
                    <a:pt x="818" y="82"/>
                  </a:lnTo>
                  <a:lnTo>
                    <a:pt x="818" y="82"/>
                  </a:lnTo>
                  <a:lnTo>
                    <a:pt x="816" y="72"/>
                  </a:lnTo>
                  <a:lnTo>
                    <a:pt x="814" y="64"/>
                  </a:lnTo>
                  <a:lnTo>
                    <a:pt x="806" y="46"/>
                  </a:lnTo>
                  <a:lnTo>
                    <a:pt x="796" y="30"/>
                  </a:lnTo>
                  <a:lnTo>
                    <a:pt x="786" y="18"/>
                  </a:lnTo>
                  <a:lnTo>
                    <a:pt x="786" y="18"/>
                  </a:lnTo>
                  <a:lnTo>
                    <a:pt x="772" y="12"/>
                  </a:lnTo>
                  <a:lnTo>
                    <a:pt x="756" y="6"/>
                  </a:lnTo>
                  <a:lnTo>
                    <a:pt x="740" y="2"/>
                  </a:lnTo>
                  <a:lnTo>
                    <a:pt x="726" y="0"/>
                  </a:lnTo>
                  <a:lnTo>
                    <a:pt x="500" y="18"/>
                  </a:lnTo>
                  <a:lnTo>
                    <a:pt x="308" y="26"/>
                  </a:lnTo>
                  <a:lnTo>
                    <a:pt x="308" y="26"/>
                  </a:lnTo>
                  <a:lnTo>
                    <a:pt x="294" y="28"/>
                  </a:lnTo>
                  <a:lnTo>
                    <a:pt x="278" y="34"/>
                  </a:lnTo>
                  <a:lnTo>
                    <a:pt x="262" y="44"/>
                  </a:lnTo>
                  <a:lnTo>
                    <a:pt x="256" y="52"/>
                  </a:lnTo>
                  <a:lnTo>
                    <a:pt x="252" y="58"/>
                  </a:lnTo>
                  <a:lnTo>
                    <a:pt x="252" y="58"/>
                  </a:lnTo>
                  <a:lnTo>
                    <a:pt x="26" y="288"/>
                  </a:lnTo>
                  <a:lnTo>
                    <a:pt x="26" y="288"/>
                  </a:lnTo>
                  <a:lnTo>
                    <a:pt x="14" y="300"/>
                  </a:lnTo>
                  <a:lnTo>
                    <a:pt x="6" y="316"/>
                  </a:lnTo>
                  <a:lnTo>
                    <a:pt x="2" y="332"/>
                  </a:lnTo>
                  <a:lnTo>
                    <a:pt x="0" y="348"/>
                  </a:lnTo>
                  <a:lnTo>
                    <a:pt x="2" y="364"/>
                  </a:lnTo>
                  <a:lnTo>
                    <a:pt x="6" y="380"/>
                  </a:lnTo>
                  <a:lnTo>
                    <a:pt x="14" y="396"/>
                  </a:lnTo>
                  <a:lnTo>
                    <a:pt x="26" y="408"/>
                  </a:lnTo>
                  <a:lnTo>
                    <a:pt x="26" y="408"/>
                  </a:lnTo>
                  <a:lnTo>
                    <a:pt x="40" y="418"/>
                  </a:lnTo>
                  <a:lnTo>
                    <a:pt x="56" y="424"/>
                  </a:lnTo>
                  <a:lnTo>
                    <a:pt x="70" y="426"/>
                  </a:lnTo>
                  <a:lnTo>
                    <a:pt x="86" y="428"/>
                  </a:lnTo>
                  <a:lnTo>
                    <a:pt x="100" y="426"/>
                  </a:lnTo>
                  <a:lnTo>
                    <a:pt x="114" y="424"/>
                  </a:lnTo>
                  <a:lnTo>
                    <a:pt x="126" y="418"/>
                  </a:lnTo>
                  <a:lnTo>
                    <a:pt x="140" y="408"/>
                  </a:lnTo>
                  <a:lnTo>
                    <a:pt x="140" y="408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8" name="Freeform 2645">
              <a:extLst>
                <a:ext uri="{FF2B5EF4-FFF2-40B4-BE49-F238E27FC236}">
                  <a16:creationId xmlns:a16="http://schemas.microsoft.com/office/drawing/2014/main" id="{C692CA8A-91A2-B242-95BF-232AB442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450" y="2619375"/>
              <a:ext cx="1409700" cy="2530475"/>
            </a:xfrm>
            <a:custGeom>
              <a:avLst/>
              <a:gdLst>
                <a:gd name="T0" fmla="*/ 658 w 888"/>
                <a:gd name="T1" fmla="*/ 1138 h 1594"/>
                <a:gd name="T2" fmla="*/ 648 w 888"/>
                <a:gd name="T3" fmla="*/ 1130 h 1594"/>
                <a:gd name="T4" fmla="*/ 642 w 888"/>
                <a:gd name="T5" fmla="*/ 1122 h 1594"/>
                <a:gd name="T6" fmla="*/ 636 w 888"/>
                <a:gd name="T7" fmla="*/ 1114 h 1594"/>
                <a:gd name="T8" fmla="*/ 630 w 888"/>
                <a:gd name="T9" fmla="*/ 1104 h 1594"/>
                <a:gd name="T10" fmla="*/ 416 w 888"/>
                <a:gd name="T11" fmla="*/ 932 h 1594"/>
                <a:gd name="T12" fmla="*/ 438 w 888"/>
                <a:gd name="T13" fmla="*/ 884 h 1594"/>
                <a:gd name="T14" fmla="*/ 448 w 888"/>
                <a:gd name="T15" fmla="*/ 836 h 1594"/>
                <a:gd name="T16" fmla="*/ 448 w 888"/>
                <a:gd name="T17" fmla="*/ 172 h 1594"/>
                <a:gd name="T18" fmla="*/ 444 w 888"/>
                <a:gd name="T19" fmla="*/ 136 h 1594"/>
                <a:gd name="T20" fmla="*/ 432 w 888"/>
                <a:gd name="T21" fmla="*/ 104 h 1594"/>
                <a:gd name="T22" fmla="*/ 416 w 888"/>
                <a:gd name="T23" fmla="*/ 74 h 1594"/>
                <a:gd name="T24" fmla="*/ 394 w 888"/>
                <a:gd name="T25" fmla="*/ 48 h 1594"/>
                <a:gd name="T26" fmla="*/ 368 w 888"/>
                <a:gd name="T27" fmla="*/ 28 h 1594"/>
                <a:gd name="T28" fmla="*/ 336 w 888"/>
                <a:gd name="T29" fmla="*/ 12 h 1594"/>
                <a:gd name="T30" fmla="*/ 304 w 888"/>
                <a:gd name="T31" fmla="*/ 4 h 1594"/>
                <a:gd name="T32" fmla="*/ 268 w 888"/>
                <a:gd name="T33" fmla="*/ 0 h 1594"/>
                <a:gd name="T34" fmla="*/ 172 w 888"/>
                <a:gd name="T35" fmla="*/ 0 h 1594"/>
                <a:gd name="T36" fmla="*/ 144 w 888"/>
                <a:gd name="T37" fmla="*/ 2 h 1594"/>
                <a:gd name="T38" fmla="*/ 116 w 888"/>
                <a:gd name="T39" fmla="*/ 10 h 1594"/>
                <a:gd name="T40" fmla="*/ 68 w 888"/>
                <a:gd name="T41" fmla="*/ 38 h 1594"/>
                <a:gd name="T42" fmla="*/ 38 w 888"/>
                <a:gd name="T43" fmla="*/ 68 h 1594"/>
                <a:gd name="T44" fmla="*/ 22 w 888"/>
                <a:gd name="T45" fmla="*/ 92 h 1594"/>
                <a:gd name="T46" fmla="*/ 12 w 888"/>
                <a:gd name="T47" fmla="*/ 118 h 1594"/>
                <a:gd name="T48" fmla="*/ 186 w 888"/>
                <a:gd name="T49" fmla="*/ 114 h 1594"/>
                <a:gd name="T50" fmla="*/ 198 w 888"/>
                <a:gd name="T51" fmla="*/ 114 h 1594"/>
                <a:gd name="T52" fmla="*/ 236 w 888"/>
                <a:gd name="T53" fmla="*/ 124 h 1594"/>
                <a:gd name="T54" fmla="*/ 276 w 888"/>
                <a:gd name="T55" fmla="*/ 146 h 1594"/>
                <a:gd name="T56" fmla="*/ 292 w 888"/>
                <a:gd name="T57" fmla="*/ 166 h 1594"/>
                <a:gd name="T58" fmla="*/ 312 w 888"/>
                <a:gd name="T59" fmla="*/ 200 h 1594"/>
                <a:gd name="T60" fmla="*/ 320 w 888"/>
                <a:gd name="T61" fmla="*/ 222 h 1594"/>
                <a:gd name="T62" fmla="*/ 320 w 888"/>
                <a:gd name="T63" fmla="*/ 236 h 1594"/>
                <a:gd name="T64" fmla="*/ 312 w 888"/>
                <a:gd name="T65" fmla="*/ 284 h 1594"/>
                <a:gd name="T66" fmla="*/ 302 w 888"/>
                <a:gd name="T67" fmla="*/ 308 h 1594"/>
                <a:gd name="T68" fmla="*/ 286 w 888"/>
                <a:gd name="T69" fmla="*/ 332 h 1594"/>
                <a:gd name="T70" fmla="*/ 264 w 888"/>
                <a:gd name="T71" fmla="*/ 342 h 1594"/>
                <a:gd name="T72" fmla="*/ 228 w 888"/>
                <a:gd name="T73" fmla="*/ 358 h 1594"/>
                <a:gd name="T74" fmla="*/ 206 w 888"/>
                <a:gd name="T75" fmla="*/ 362 h 1594"/>
                <a:gd name="T76" fmla="*/ 0 w 888"/>
                <a:gd name="T77" fmla="*/ 836 h 1594"/>
                <a:gd name="T78" fmla="*/ 0 w 888"/>
                <a:gd name="T79" fmla="*/ 856 h 1594"/>
                <a:gd name="T80" fmla="*/ 8 w 888"/>
                <a:gd name="T81" fmla="*/ 892 h 1594"/>
                <a:gd name="T82" fmla="*/ 22 w 888"/>
                <a:gd name="T83" fmla="*/ 924 h 1594"/>
                <a:gd name="T84" fmla="*/ 40 w 888"/>
                <a:gd name="T85" fmla="*/ 952 h 1594"/>
                <a:gd name="T86" fmla="*/ 64 w 888"/>
                <a:gd name="T87" fmla="*/ 974 h 1594"/>
                <a:gd name="T88" fmla="*/ 92 w 888"/>
                <a:gd name="T89" fmla="*/ 992 h 1594"/>
                <a:gd name="T90" fmla="*/ 122 w 888"/>
                <a:gd name="T91" fmla="*/ 1004 h 1594"/>
                <a:gd name="T92" fmla="*/ 156 w 888"/>
                <a:gd name="T93" fmla="*/ 1010 h 1594"/>
                <a:gd name="T94" fmla="*/ 186 w 888"/>
                <a:gd name="T95" fmla="*/ 1010 h 1594"/>
                <a:gd name="T96" fmla="*/ 192 w 888"/>
                <a:gd name="T97" fmla="*/ 1020 h 1594"/>
                <a:gd name="T98" fmla="*/ 206 w 888"/>
                <a:gd name="T99" fmla="*/ 1030 h 1594"/>
                <a:gd name="T100" fmla="*/ 484 w 888"/>
                <a:gd name="T101" fmla="*/ 1266 h 1594"/>
                <a:gd name="T102" fmla="*/ 702 w 888"/>
                <a:gd name="T103" fmla="*/ 1558 h 1594"/>
                <a:gd name="T104" fmla="*/ 732 w 888"/>
                <a:gd name="T105" fmla="*/ 1582 h 1594"/>
                <a:gd name="T106" fmla="*/ 764 w 888"/>
                <a:gd name="T107" fmla="*/ 1594 h 1594"/>
                <a:gd name="T108" fmla="*/ 798 w 888"/>
                <a:gd name="T109" fmla="*/ 1592 h 1594"/>
                <a:gd name="T110" fmla="*/ 830 w 888"/>
                <a:gd name="T111" fmla="*/ 1574 h 1594"/>
                <a:gd name="T112" fmla="*/ 854 w 888"/>
                <a:gd name="T113" fmla="*/ 1558 h 1594"/>
                <a:gd name="T114" fmla="*/ 876 w 888"/>
                <a:gd name="T115" fmla="*/ 1528 h 1594"/>
                <a:gd name="T116" fmla="*/ 888 w 888"/>
                <a:gd name="T117" fmla="*/ 1496 h 1594"/>
                <a:gd name="T118" fmla="*/ 886 w 888"/>
                <a:gd name="T119" fmla="*/ 1464 h 1594"/>
                <a:gd name="T120" fmla="*/ 872 w 888"/>
                <a:gd name="T121" fmla="*/ 143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8" h="1594">
                  <a:moveTo>
                    <a:pt x="872" y="1432"/>
                  </a:moveTo>
                  <a:lnTo>
                    <a:pt x="658" y="1138"/>
                  </a:lnTo>
                  <a:lnTo>
                    <a:pt x="658" y="1138"/>
                  </a:lnTo>
                  <a:lnTo>
                    <a:pt x="648" y="1130"/>
                  </a:lnTo>
                  <a:lnTo>
                    <a:pt x="642" y="1122"/>
                  </a:lnTo>
                  <a:lnTo>
                    <a:pt x="642" y="1122"/>
                  </a:lnTo>
                  <a:lnTo>
                    <a:pt x="640" y="1118"/>
                  </a:lnTo>
                  <a:lnTo>
                    <a:pt x="636" y="1114"/>
                  </a:lnTo>
                  <a:lnTo>
                    <a:pt x="632" y="1110"/>
                  </a:lnTo>
                  <a:lnTo>
                    <a:pt x="630" y="1104"/>
                  </a:lnTo>
                  <a:lnTo>
                    <a:pt x="416" y="932"/>
                  </a:lnTo>
                  <a:lnTo>
                    <a:pt x="416" y="932"/>
                  </a:lnTo>
                  <a:lnTo>
                    <a:pt x="428" y="908"/>
                  </a:lnTo>
                  <a:lnTo>
                    <a:pt x="438" y="884"/>
                  </a:lnTo>
                  <a:lnTo>
                    <a:pt x="446" y="862"/>
                  </a:lnTo>
                  <a:lnTo>
                    <a:pt x="448" y="83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46" y="154"/>
                  </a:lnTo>
                  <a:lnTo>
                    <a:pt x="444" y="136"/>
                  </a:lnTo>
                  <a:lnTo>
                    <a:pt x="440" y="120"/>
                  </a:lnTo>
                  <a:lnTo>
                    <a:pt x="432" y="104"/>
                  </a:lnTo>
                  <a:lnTo>
                    <a:pt x="426" y="88"/>
                  </a:lnTo>
                  <a:lnTo>
                    <a:pt x="416" y="74"/>
                  </a:lnTo>
                  <a:lnTo>
                    <a:pt x="406" y="60"/>
                  </a:lnTo>
                  <a:lnTo>
                    <a:pt x="394" y="48"/>
                  </a:lnTo>
                  <a:lnTo>
                    <a:pt x="382" y="38"/>
                  </a:lnTo>
                  <a:lnTo>
                    <a:pt x="368" y="28"/>
                  </a:lnTo>
                  <a:lnTo>
                    <a:pt x="352" y="20"/>
                  </a:lnTo>
                  <a:lnTo>
                    <a:pt x="336" y="12"/>
                  </a:lnTo>
                  <a:lnTo>
                    <a:pt x="320" y="8"/>
                  </a:lnTo>
                  <a:lnTo>
                    <a:pt x="304" y="4"/>
                  </a:lnTo>
                  <a:lnTo>
                    <a:pt x="286" y="0"/>
                  </a:lnTo>
                  <a:lnTo>
                    <a:pt x="268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8" y="0"/>
                  </a:lnTo>
                  <a:lnTo>
                    <a:pt x="144" y="2"/>
                  </a:lnTo>
                  <a:lnTo>
                    <a:pt x="130" y="6"/>
                  </a:lnTo>
                  <a:lnTo>
                    <a:pt x="116" y="10"/>
                  </a:lnTo>
                  <a:lnTo>
                    <a:pt x="90" y="22"/>
                  </a:lnTo>
                  <a:lnTo>
                    <a:pt x="68" y="38"/>
                  </a:lnTo>
                  <a:lnTo>
                    <a:pt x="46" y="56"/>
                  </a:lnTo>
                  <a:lnTo>
                    <a:pt x="38" y="68"/>
                  </a:lnTo>
                  <a:lnTo>
                    <a:pt x="30" y="80"/>
                  </a:lnTo>
                  <a:lnTo>
                    <a:pt x="22" y="92"/>
                  </a:lnTo>
                  <a:lnTo>
                    <a:pt x="16" y="104"/>
                  </a:lnTo>
                  <a:lnTo>
                    <a:pt x="12" y="118"/>
                  </a:lnTo>
                  <a:lnTo>
                    <a:pt x="10" y="132"/>
                  </a:lnTo>
                  <a:lnTo>
                    <a:pt x="186" y="114"/>
                  </a:lnTo>
                  <a:lnTo>
                    <a:pt x="186" y="114"/>
                  </a:lnTo>
                  <a:lnTo>
                    <a:pt x="198" y="114"/>
                  </a:lnTo>
                  <a:lnTo>
                    <a:pt x="210" y="116"/>
                  </a:lnTo>
                  <a:lnTo>
                    <a:pt x="236" y="124"/>
                  </a:lnTo>
                  <a:lnTo>
                    <a:pt x="258" y="134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92" y="166"/>
                  </a:lnTo>
                  <a:lnTo>
                    <a:pt x="306" y="188"/>
                  </a:lnTo>
                  <a:lnTo>
                    <a:pt x="312" y="200"/>
                  </a:lnTo>
                  <a:lnTo>
                    <a:pt x="316" y="210"/>
                  </a:lnTo>
                  <a:lnTo>
                    <a:pt x="320" y="222"/>
                  </a:lnTo>
                  <a:lnTo>
                    <a:pt x="320" y="236"/>
                  </a:lnTo>
                  <a:lnTo>
                    <a:pt x="320" y="236"/>
                  </a:lnTo>
                  <a:lnTo>
                    <a:pt x="318" y="260"/>
                  </a:lnTo>
                  <a:lnTo>
                    <a:pt x="312" y="284"/>
                  </a:lnTo>
                  <a:lnTo>
                    <a:pt x="308" y="296"/>
                  </a:lnTo>
                  <a:lnTo>
                    <a:pt x="302" y="308"/>
                  </a:lnTo>
                  <a:lnTo>
                    <a:pt x="294" y="320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64" y="342"/>
                  </a:lnTo>
                  <a:lnTo>
                    <a:pt x="246" y="352"/>
                  </a:lnTo>
                  <a:lnTo>
                    <a:pt x="228" y="358"/>
                  </a:lnTo>
                  <a:lnTo>
                    <a:pt x="216" y="362"/>
                  </a:lnTo>
                  <a:lnTo>
                    <a:pt x="206" y="362"/>
                  </a:lnTo>
                  <a:lnTo>
                    <a:pt x="0" y="380"/>
                  </a:lnTo>
                  <a:lnTo>
                    <a:pt x="0" y="836"/>
                  </a:lnTo>
                  <a:lnTo>
                    <a:pt x="0" y="836"/>
                  </a:lnTo>
                  <a:lnTo>
                    <a:pt x="0" y="856"/>
                  </a:lnTo>
                  <a:lnTo>
                    <a:pt x="4" y="874"/>
                  </a:lnTo>
                  <a:lnTo>
                    <a:pt x="8" y="892"/>
                  </a:lnTo>
                  <a:lnTo>
                    <a:pt x="14" y="908"/>
                  </a:lnTo>
                  <a:lnTo>
                    <a:pt x="22" y="924"/>
                  </a:lnTo>
                  <a:lnTo>
                    <a:pt x="30" y="938"/>
                  </a:lnTo>
                  <a:lnTo>
                    <a:pt x="40" y="952"/>
                  </a:lnTo>
                  <a:lnTo>
                    <a:pt x="52" y="964"/>
                  </a:lnTo>
                  <a:lnTo>
                    <a:pt x="64" y="974"/>
                  </a:lnTo>
                  <a:lnTo>
                    <a:pt x="78" y="984"/>
                  </a:lnTo>
                  <a:lnTo>
                    <a:pt x="92" y="992"/>
                  </a:lnTo>
                  <a:lnTo>
                    <a:pt x="106" y="998"/>
                  </a:lnTo>
                  <a:lnTo>
                    <a:pt x="122" y="1004"/>
                  </a:lnTo>
                  <a:lnTo>
                    <a:pt x="138" y="1008"/>
                  </a:lnTo>
                  <a:lnTo>
                    <a:pt x="156" y="1010"/>
                  </a:lnTo>
                  <a:lnTo>
                    <a:pt x="172" y="1010"/>
                  </a:lnTo>
                  <a:lnTo>
                    <a:pt x="186" y="1010"/>
                  </a:lnTo>
                  <a:lnTo>
                    <a:pt x="186" y="1010"/>
                  </a:lnTo>
                  <a:lnTo>
                    <a:pt x="192" y="1020"/>
                  </a:lnTo>
                  <a:lnTo>
                    <a:pt x="200" y="1026"/>
                  </a:lnTo>
                  <a:lnTo>
                    <a:pt x="206" y="1030"/>
                  </a:lnTo>
                  <a:lnTo>
                    <a:pt x="210" y="1034"/>
                  </a:lnTo>
                  <a:lnTo>
                    <a:pt x="484" y="1266"/>
                  </a:lnTo>
                  <a:lnTo>
                    <a:pt x="702" y="1558"/>
                  </a:lnTo>
                  <a:lnTo>
                    <a:pt x="702" y="1558"/>
                  </a:lnTo>
                  <a:lnTo>
                    <a:pt x="716" y="1572"/>
                  </a:lnTo>
                  <a:lnTo>
                    <a:pt x="732" y="1582"/>
                  </a:lnTo>
                  <a:lnTo>
                    <a:pt x="748" y="1590"/>
                  </a:lnTo>
                  <a:lnTo>
                    <a:pt x="764" y="1594"/>
                  </a:lnTo>
                  <a:lnTo>
                    <a:pt x="782" y="1594"/>
                  </a:lnTo>
                  <a:lnTo>
                    <a:pt x="798" y="1592"/>
                  </a:lnTo>
                  <a:lnTo>
                    <a:pt x="814" y="1584"/>
                  </a:lnTo>
                  <a:lnTo>
                    <a:pt x="830" y="1574"/>
                  </a:lnTo>
                  <a:lnTo>
                    <a:pt x="854" y="1558"/>
                  </a:lnTo>
                  <a:lnTo>
                    <a:pt x="854" y="1558"/>
                  </a:lnTo>
                  <a:lnTo>
                    <a:pt x="866" y="1544"/>
                  </a:lnTo>
                  <a:lnTo>
                    <a:pt x="876" y="1528"/>
                  </a:lnTo>
                  <a:lnTo>
                    <a:pt x="884" y="1514"/>
                  </a:lnTo>
                  <a:lnTo>
                    <a:pt x="888" y="1496"/>
                  </a:lnTo>
                  <a:lnTo>
                    <a:pt x="888" y="1480"/>
                  </a:lnTo>
                  <a:lnTo>
                    <a:pt x="886" y="1464"/>
                  </a:lnTo>
                  <a:lnTo>
                    <a:pt x="880" y="1448"/>
                  </a:lnTo>
                  <a:lnTo>
                    <a:pt x="872" y="1432"/>
                  </a:lnTo>
                  <a:lnTo>
                    <a:pt x="872" y="143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9" name="Freeform 2646">
              <a:extLst>
                <a:ext uri="{FF2B5EF4-FFF2-40B4-BE49-F238E27FC236}">
                  <a16:creationId xmlns:a16="http://schemas.microsoft.com/office/drawing/2014/main" id="{3CB66F1B-1061-E746-B98F-EF1CF9035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5475" y="1927225"/>
              <a:ext cx="644525" cy="638175"/>
            </a:xfrm>
            <a:custGeom>
              <a:avLst/>
              <a:gdLst>
                <a:gd name="T0" fmla="*/ 208 w 406"/>
                <a:gd name="T1" fmla="*/ 402 h 402"/>
                <a:gd name="T2" fmla="*/ 248 w 406"/>
                <a:gd name="T3" fmla="*/ 398 h 402"/>
                <a:gd name="T4" fmla="*/ 286 w 406"/>
                <a:gd name="T5" fmla="*/ 386 h 402"/>
                <a:gd name="T6" fmla="*/ 320 w 406"/>
                <a:gd name="T7" fmla="*/ 368 h 402"/>
                <a:gd name="T8" fmla="*/ 348 w 406"/>
                <a:gd name="T9" fmla="*/ 342 h 402"/>
                <a:gd name="T10" fmla="*/ 372 w 406"/>
                <a:gd name="T11" fmla="*/ 312 h 402"/>
                <a:gd name="T12" fmla="*/ 390 w 406"/>
                <a:gd name="T13" fmla="*/ 276 h 402"/>
                <a:gd name="T14" fmla="*/ 402 w 406"/>
                <a:gd name="T15" fmla="*/ 238 h 402"/>
                <a:gd name="T16" fmla="*/ 406 w 406"/>
                <a:gd name="T17" fmla="*/ 196 h 402"/>
                <a:gd name="T18" fmla="*/ 404 w 406"/>
                <a:gd name="T19" fmla="*/ 174 h 402"/>
                <a:gd name="T20" fmla="*/ 396 w 406"/>
                <a:gd name="T21" fmla="*/ 136 h 402"/>
                <a:gd name="T22" fmla="*/ 382 w 406"/>
                <a:gd name="T23" fmla="*/ 102 h 402"/>
                <a:gd name="T24" fmla="*/ 360 w 406"/>
                <a:gd name="T25" fmla="*/ 70 h 402"/>
                <a:gd name="T26" fmla="*/ 334 w 406"/>
                <a:gd name="T27" fmla="*/ 44 h 402"/>
                <a:gd name="T28" fmla="*/ 302 w 406"/>
                <a:gd name="T29" fmla="*/ 22 h 402"/>
                <a:gd name="T30" fmla="*/ 268 w 406"/>
                <a:gd name="T31" fmla="*/ 8 h 402"/>
                <a:gd name="T32" fmla="*/ 228 w 406"/>
                <a:gd name="T33" fmla="*/ 0 h 402"/>
                <a:gd name="T34" fmla="*/ 208 w 406"/>
                <a:gd name="T35" fmla="*/ 0 h 402"/>
                <a:gd name="T36" fmla="*/ 164 w 406"/>
                <a:gd name="T37" fmla="*/ 4 h 402"/>
                <a:gd name="T38" fmla="*/ 126 w 406"/>
                <a:gd name="T39" fmla="*/ 14 h 402"/>
                <a:gd name="T40" fmla="*/ 90 w 406"/>
                <a:gd name="T41" fmla="*/ 32 h 402"/>
                <a:gd name="T42" fmla="*/ 58 w 406"/>
                <a:gd name="T43" fmla="*/ 56 h 402"/>
                <a:gd name="T44" fmla="*/ 34 w 406"/>
                <a:gd name="T45" fmla="*/ 86 h 402"/>
                <a:gd name="T46" fmla="*/ 16 w 406"/>
                <a:gd name="T47" fmla="*/ 118 h 402"/>
                <a:gd name="T48" fmla="*/ 4 w 406"/>
                <a:gd name="T49" fmla="*/ 156 h 402"/>
                <a:gd name="T50" fmla="*/ 0 w 406"/>
                <a:gd name="T51" fmla="*/ 196 h 402"/>
                <a:gd name="T52" fmla="*/ 0 w 406"/>
                <a:gd name="T53" fmla="*/ 216 h 402"/>
                <a:gd name="T54" fmla="*/ 8 w 406"/>
                <a:gd name="T55" fmla="*/ 258 h 402"/>
                <a:gd name="T56" fmla="*/ 24 w 406"/>
                <a:gd name="T57" fmla="*/ 294 h 402"/>
                <a:gd name="T58" fmla="*/ 46 w 406"/>
                <a:gd name="T59" fmla="*/ 328 h 402"/>
                <a:gd name="T60" fmla="*/ 74 w 406"/>
                <a:gd name="T61" fmla="*/ 356 h 402"/>
                <a:gd name="T62" fmla="*/ 106 w 406"/>
                <a:gd name="T63" fmla="*/ 378 h 402"/>
                <a:gd name="T64" fmla="*/ 144 w 406"/>
                <a:gd name="T65" fmla="*/ 392 h 402"/>
                <a:gd name="T66" fmla="*/ 186 w 406"/>
                <a:gd name="T67" fmla="*/ 400 h 402"/>
                <a:gd name="T68" fmla="*/ 208 w 406"/>
                <a:gd name="T6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6" h="402">
                  <a:moveTo>
                    <a:pt x="208" y="402"/>
                  </a:moveTo>
                  <a:lnTo>
                    <a:pt x="208" y="402"/>
                  </a:lnTo>
                  <a:lnTo>
                    <a:pt x="228" y="400"/>
                  </a:lnTo>
                  <a:lnTo>
                    <a:pt x="248" y="398"/>
                  </a:lnTo>
                  <a:lnTo>
                    <a:pt x="268" y="392"/>
                  </a:lnTo>
                  <a:lnTo>
                    <a:pt x="286" y="386"/>
                  </a:lnTo>
                  <a:lnTo>
                    <a:pt x="302" y="378"/>
                  </a:lnTo>
                  <a:lnTo>
                    <a:pt x="320" y="368"/>
                  </a:lnTo>
                  <a:lnTo>
                    <a:pt x="334" y="356"/>
                  </a:lnTo>
                  <a:lnTo>
                    <a:pt x="348" y="342"/>
                  </a:lnTo>
                  <a:lnTo>
                    <a:pt x="360" y="328"/>
                  </a:lnTo>
                  <a:lnTo>
                    <a:pt x="372" y="312"/>
                  </a:lnTo>
                  <a:lnTo>
                    <a:pt x="382" y="294"/>
                  </a:lnTo>
                  <a:lnTo>
                    <a:pt x="390" y="276"/>
                  </a:lnTo>
                  <a:lnTo>
                    <a:pt x="396" y="258"/>
                  </a:lnTo>
                  <a:lnTo>
                    <a:pt x="402" y="238"/>
                  </a:lnTo>
                  <a:lnTo>
                    <a:pt x="404" y="216"/>
                  </a:lnTo>
                  <a:lnTo>
                    <a:pt x="406" y="196"/>
                  </a:lnTo>
                  <a:lnTo>
                    <a:pt x="406" y="196"/>
                  </a:lnTo>
                  <a:lnTo>
                    <a:pt x="404" y="174"/>
                  </a:lnTo>
                  <a:lnTo>
                    <a:pt x="402" y="156"/>
                  </a:lnTo>
                  <a:lnTo>
                    <a:pt x="396" y="136"/>
                  </a:lnTo>
                  <a:lnTo>
                    <a:pt x="390" y="118"/>
                  </a:lnTo>
                  <a:lnTo>
                    <a:pt x="382" y="102"/>
                  </a:lnTo>
                  <a:lnTo>
                    <a:pt x="372" y="86"/>
                  </a:lnTo>
                  <a:lnTo>
                    <a:pt x="360" y="70"/>
                  </a:lnTo>
                  <a:lnTo>
                    <a:pt x="348" y="56"/>
                  </a:lnTo>
                  <a:lnTo>
                    <a:pt x="334" y="44"/>
                  </a:lnTo>
                  <a:lnTo>
                    <a:pt x="320" y="32"/>
                  </a:lnTo>
                  <a:lnTo>
                    <a:pt x="302" y="22"/>
                  </a:lnTo>
                  <a:lnTo>
                    <a:pt x="286" y="14"/>
                  </a:lnTo>
                  <a:lnTo>
                    <a:pt x="268" y="8"/>
                  </a:lnTo>
                  <a:lnTo>
                    <a:pt x="248" y="4"/>
                  </a:lnTo>
                  <a:lnTo>
                    <a:pt x="2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64" y="4"/>
                  </a:lnTo>
                  <a:lnTo>
                    <a:pt x="144" y="8"/>
                  </a:lnTo>
                  <a:lnTo>
                    <a:pt x="126" y="14"/>
                  </a:lnTo>
                  <a:lnTo>
                    <a:pt x="106" y="22"/>
                  </a:lnTo>
                  <a:lnTo>
                    <a:pt x="90" y="32"/>
                  </a:lnTo>
                  <a:lnTo>
                    <a:pt x="74" y="44"/>
                  </a:lnTo>
                  <a:lnTo>
                    <a:pt x="58" y="56"/>
                  </a:lnTo>
                  <a:lnTo>
                    <a:pt x="46" y="70"/>
                  </a:lnTo>
                  <a:lnTo>
                    <a:pt x="34" y="86"/>
                  </a:lnTo>
                  <a:lnTo>
                    <a:pt x="24" y="102"/>
                  </a:lnTo>
                  <a:lnTo>
                    <a:pt x="16" y="118"/>
                  </a:lnTo>
                  <a:lnTo>
                    <a:pt x="8" y="136"/>
                  </a:lnTo>
                  <a:lnTo>
                    <a:pt x="4" y="156"/>
                  </a:lnTo>
                  <a:lnTo>
                    <a:pt x="0" y="17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16"/>
                  </a:lnTo>
                  <a:lnTo>
                    <a:pt x="4" y="238"/>
                  </a:lnTo>
                  <a:lnTo>
                    <a:pt x="8" y="258"/>
                  </a:lnTo>
                  <a:lnTo>
                    <a:pt x="16" y="276"/>
                  </a:lnTo>
                  <a:lnTo>
                    <a:pt x="24" y="294"/>
                  </a:lnTo>
                  <a:lnTo>
                    <a:pt x="34" y="312"/>
                  </a:lnTo>
                  <a:lnTo>
                    <a:pt x="46" y="328"/>
                  </a:lnTo>
                  <a:lnTo>
                    <a:pt x="58" y="342"/>
                  </a:lnTo>
                  <a:lnTo>
                    <a:pt x="74" y="356"/>
                  </a:lnTo>
                  <a:lnTo>
                    <a:pt x="90" y="368"/>
                  </a:lnTo>
                  <a:lnTo>
                    <a:pt x="106" y="378"/>
                  </a:lnTo>
                  <a:lnTo>
                    <a:pt x="126" y="386"/>
                  </a:lnTo>
                  <a:lnTo>
                    <a:pt x="144" y="392"/>
                  </a:lnTo>
                  <a:lnTo>
                    <a:pt x="164" y="398"/>
                  </a:lnTo>
                  <a:lnTo>
                    <a:pt x="186" y="400"/>
                  </a:lnTo>
                  <a:lnTo>
                    <a:pt x="208" y="402"/>
                  </a:lnTo>
                  <a:lnTo>
                    <a:pt x="208" y="40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0" name="Freeform 2647">
              <a:extLst>
                <a:ext uri="{FF2B5EF4-FFF2-40B4-BE49-F238E27FC236}">
                  <a16:creationId xmlns:a16="http://schemas.microsoft.com/office/drawing/2014/main" id="{2EFCACB8-4E91-1542-8ACF-1FAA6F12A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1844675"/>
              <a:ext cx="447675" cy="1060450"/>
            </a:xfrm>
            <a:custGeom>
              <a:avLst/>
              <a:gdLst>
                <a:gd name="T0" fmla="*/ 0 w 282"/>
                <a:gd name="T1" fmla="*/ 500 h 668"/>
                <a:gd name="T2" fmla="*/ 0 w 282"/>
                <a:gd name="T3" fmla="*/ 500 h 668"/>
                <a:gd name="T4" fmla="*/ 18 w 282"/>
                <a:gd name="T5" fmla="*/ 518 h 668"/>
                <a:gd name="T6" fmla="*/ 34 w 282"/>
                <a:gd name="T7" fmla="*/ 534 h 668"/>
                <a:gd name="T8" fmla="*/ 46 w 282"/>
                <a:gd name="T9" fmla="*/ 554 h 668"/>
                <a:gd name="T10" fmla="*/ 56 w 282"/>
                <a:gd name="T11" fmla="*/ 572 h 668"/>
                <a:gd name="T12" fmla="*/ 64 w 282"/>
                <a:gd name="T13" fmla="*/ 592 h 668"/>
                <a:gd name="T14" fmla="*/ 70 w 282"/>
                <a:gd name="T15" fmla="*/ 614 h 668"/>
                <a:gd name="T16" fmla="*/ 72 w 282"/>
                <a:gd name="T17" fmla="*/ 636 h 668"/>
                <a:gd name="T18" fmla="*/ 74 w 282"/>
                <a:gd name="T19" fmla="*/ 660 h 668"/>
                <a:gd name="T20" fmla="*/ 74 w 282"/>
                <a:gd name="T21" fmla="*/ 668 h 668"/>
                <a:gd name="T22" fmla="*/ 258 w 282"/>
                <a:gd name="T23" fmla="*/ 470 h 668"/>
                <a:gd name="T24" fmla="*/ 258 w 282"/>
                <a:gd name="T25" fmla="*/ 470 h 668"/>
                <a:gd name="T26" fmla="*/ 270 w 282"/>
                <a:gd name="T27" fmla="*/ 458 h 668"/>
                <a:gd name="T28" fmla="*/ 276 w 282"/>
                <a:gd name="T29" fmla="*/ 444 h 668"/>
                <a:gd name="T30" fmla="*/ 280 w 282"/>
                <a:gd name="T31" fmla="*/ 430 h 668"/>
                <a:gd name="T32" fmla="*/ 282 w 282"/>
                <a:gd name="T33" fmla="*/ 414 h 668"/>
                <a:gd name="T34" fmla="*/ 282 w 282"/>
                <a:gd name="T35" fmla="*/ 414 h 668"/>
                <a:gd name="T36" fmla="*/ 282 w 282"/>
                <a:gd name="T37" fmla="*/ 88 h 668"/>
                <a:gd name="T38" fmla="*/ 282 w 282"/>
                <a:gd name="T39" fmla="*/ 88 h 668"/>
                <a:gd name="T40" fmla="*/ 280 w 282"/>
                <a:gd name="T41" fmla="*/ 70 h 668"/>
                <a:gd name="T42" fmla="*/ 274 w 282"/>
                <a:gd name="T43" fmla="*/ 54 h 668"/>
                <a:gd name="T44" fmla="*/ 266 w 282"/>
                <a:gd name="T45" fmla="*/ 38 h 668"/>
                <a:gd name="T46" fmla="*/ 254 w 282"/>
                <a:gd name="T47" fmla="*/ 26 h 668"/>
                <a:gd name="T48" fmla="*/ 242 w 282"/>
                <a:gd name="T49" fmla="*/ 14 h 668"/>
                <a:gd name="T50" fmla="*/ 226 w 282"/>
                <a:gd name="T51" fmla="*/ 6 h 668"/>
                <a:gd name="T52" fmla="*/ 208 w 282"/>
                <a:gd name="T53" fmla="*/ 2 h 668"/>
                <a:gd name="T54" fmla="*/ 188 w 282"/>
                <a:gd name="T55" fmla="*/ 0 h 668"/>
                <a:gd name="T56" fmla="*/ 188 w 282"/>
                <a:gd name="T57" fmla="*/ 0 h 668"/>
                <a:gd name="T58" fmla="*/ 174 w 282"/>
                <a:gd name="T59" fmla="*/ 2 h 668"/>
                <a:gd name="T60" fmla="*/ 158 w 282"/>
                <a:gd name="T61" fmla="*/ 6 h 668"/>
                <a:gd name="T62" fmla="*/ 144 w 282"/>
                <a:gd name="T63" fmla="*/ 14 h 668"/>
                <a:gd name="T64" fmla="*/ 132 w 282"/>
                <a:gd name="T65" fmla="*/ 26 h 668"/>
                <a:gd name="T66" fmla="*/ 120 w 282"/>
                <a:gd name="T67" fmla="*/ 38 h 668"/>
                <a:gd name="T68" fmla="*/ 112 w 282"/>
                <a:gd name="T69" fmla="*/ 54 h 668"/>
                <a:gd name="T70" fmla="*/ 108 w 282"/>
                <a:gd name="T71" fmla="*/ 70 h 668"/>
                <a:gd name="T72" fmla="*/ 106 w 282"/>
                <a:gd name="T73" fmla="*/ 88 h 668"/>
                <a:gd name="T74" fmla="*/ 106 w 282"/>
                <a:gd name="T75" fmla="*/ 384 h 668"/>
                <a:gd name="T76" fmla="*/ 0 w 282"/>
                <a:gd name="T77" fmla="*/ 50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2" h="668">
                  <a:moveTo>
                    <a:pt x="0" y="500"/>
                  </a:moveTo>
                  <a:lnTo>
                    <a:pt x="0" y="500"/>
                  </a:lnTo>
                  <a:lnTo>
                    <a:pt x="18" y="518"/>
                  </a:lnTo>
                  <a:lnTo>
                    <a:pt x="34" y="534"/>
                  </a:lnTo>
                  <a:lnTo>
                    <a:pt x="46" y="554"/>
                  </a:lnTo>
                  <a:lnTo>
                    <a:pt x="56" y="572"/>
                  </a:lnTo>
                  <a:lnTo>
                    <a:pt x="64" y="592"/>
                  </a:lnTo>
                  <a:lnTo>
                    <a:pt x="70" y="614"/>
                  </a:lnTo>
                  <a:lnTo>
                    <a:pt x="72" y="636"/>
                  </a:lnTo>
                  <a:lnTo>
                    <a:pt x="74" y="660"/>
                  </a:lnTo>
                  <a:lnTo>
                    <a:pt x="74" y="6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70" y="458"/>
                  </a:lnTo>
                  <a:lnTo>
                    <a:pt x="276" y="444"/>
                  </a:lnTo>
                  <a:lnTo>
                    <a:pt x="280" y="430"/>
                  </a:lnTo>
                  <a:lnTo>
                    <a:pt x="282" y="414"/>
                  </a:lnTo>
                  <a:lnTo>
                    <a:pt x="282" y="414"/>
                  </a:lnTo>
                  <a:lnTo>
                    <a:pt x="282" y="88"/>
                  </a:lnTo>
                  <a:lnTo>
                    <a:pt x="282" y="88"/>
                  </a:lnTo>
                  <a:lnTo>
                    <a:pt x="280" y="70"/>
                  </a:lnTo>
                  <a:lnTo>
                    <a:pt x="274" y="54"/>
                  </a:lnTo>
                  <a:lnTo>
                    <a:pt x="266" y="38"/>
                  </a:lnTo>
                  <a:lnTo>
                    <a:pt x="254" y="26"/>
                  </a:lnTo>
                  <a:lnTo>
                    <a:pt x="242" y="14"/>
                  </a:lnTo>
                  <a:lnTo>
                    <a:pt x="226" y="6"/>
                  </a:lnTo>
                  <a:lnTo>
                    <a:pt x="208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4" y="2"/>
                  </a:lnTo>
                  <a:lnTo>
                    <a:pt x="158" y="6"/>
                  </a:lnTo>
                  <a:lnTo>
                    <a:pt x="144" y="14"/>
                  </a:lnTo>
                  <a:lnTo>
                    <a:pt x="132" y="26"/>
                  </a:lnTo>
                  <a:lnTo>
                    <a:pt x="120" y="38"/>
                  </a:lnTo>
                  <a:lnTo>
                    <a:pt x="112" y="54"/>
                  </a:lnTo>
                  <a:lnTo>
                    <a:pt x="108" y="70"/>
                  </a:lnTo>
                  <a:lnTo>
                    <a:pt x="106" y="88"/>
                  </a:lnTo>
                  <a:lnTo>
                    <a:pt x="106" y="38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1" name="Freeform 2648">
              <a:extLst>
                <a:ext uri="{FF2B5EF4-FFF2-40B4-BE49-F238E27FC236}">
                  <a16:creationId xmlns:a16="http://schemas.microsoft.com/office/drawing/2014/main" id="{2D05B08D-CDE2-074D-8A48-D661D977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0" y="3987800"/>
              <a:ext cx="1254125" cy="590550"/>
            </a:xfrm>
            <a:custGeom>
              <a:avLst/>
              <a:gdLst>
                <a:gd name="T0" fmla="*/ 578 w 790"/>
                <a:gd name="T1" fmla="*/ 70 h 372"/>
                <a:gd name="T2" fmla="*/ 426 w 790"/>
                <a:gd name="T3" fmla="*/ 144 h 372"/>
                <a:gd name="T4" fmla="*/ 146 w 790"/>
                <a:gd name="T5" fmla="*/ 8 h 372"/>
                <a:gd name="T6" fmla="*/ 146 w 790"/>
                <a:gd name="T7" fmla="*/ 8 h 372"/>
                <a:gd name="T8" fmla="*/ 130 w 790"/>
                <a:gd name="T9" fmla="*/ 2 h 372"/>
                <a:gd name="T10" fmla="*/ 112 w 790"/>
                <a:gd name="T11" fmla="*/ 0 h 372"/>
                <a:gd name="T12" fmla="*/ 94 w 790"/>
                <a:gd name="T13" fmla="*/ 2 h 372"/>
                <a:gd name="T14" fmla="*/ 78 w 790"/>
                <a:gd name="T15" fmla="*/ 6 h 372"/>
                <a:gd name="T16" fmla="*/ 62 w 790"/>
                <a:gd name="T17" fmla="*/ 14 h 372"/>
                <a:gd name="T18" fmla="*/ 46 w 790"/>
                <a:gd name="T19" fmla="*/ 24 h 372"/>
                <a:gd name="T20" fmla="*/ 34 w 790"/>
                <a:gd name="T21" fmla="*/ 36 h 372"/>
                <a:gd name="T22" fmla="*/ 24 w 790"/>
                <a:gd name="T23" fmla="*/ 52 h 372"/>
                <a:gd name="T24" fmla="*/ 10 w 790"/>
                <a:gd name="T25" fmla="*/ 80 h 372"/>
                <a:gd name="T26" fmla="*/ 10 w 790"/>
                <a:gd name="T27" fmla="*/ 80 h 372"/>
                <a:gd name="T28" fmla="*/ 2 w 790"/>
                <a:gd name="T29" fmla="*/ 98 h 372"/>
                <a:gd name="T30" fmla="*/ 0 w 790"/>
                <a:gd name="T31" fmla="*/ 116 h 372"/>
                <a:gd name="T32" fmla="*/ 2 w 790"/>
                <a:gd name="T33" fmla="*/ 134 h 372"/>
                <a:gd name="T34" fmla="*/ 6 w 790"/>
                <a:gd name="T35" fmla="*/ 150 h 372"/>
                <a:gd name="T36" fmla="*/ 14 w 790"/>
                <a:gd name="T37" fmla="*/ 168 h 372"/>
                <a:gd name="T38" fmla="*/ 26 w 790"/>
                <a:gd name="T39" fmla="*/ 182 h 372"/>
                <a:gd name="T40" fmla="*/ 40 w 790"/>
                <a:gd name="T41" fmla="*/ 194 h 372"/>
                <a:gd name="T42" fmla="*/ 56 w 790"/>
                <a:gd name="T43" fmla="*/ 204 h 372"/>
                <a:gd name="T44" fmla="*/ 380 w 790"/>
                <a:gd name="T45" fmla="*/ 362 h 372"/>
                <a:gd name="T46" fmla="*/ 380 w 790"/>
                <a:gd name="T47" fmla="*/ 362 h 372"/>
                <a:gd name="T48" fmla="*/ 398 w 790"/>
                <a:gd name="T49" fmla="*/ 368 h 372"/>
                <a:gd name="T50" fmla="*/ 410 w 790"/>
                <a:gd name="T51" fmla="*/ 372 h 372"/>
                <a:gd name="T52" fmla="*/ 422 w 790"/>
                <a:gd name="T53" fmla="*/ 372 h 372"/>
                <a:gd name="T54" fmla="*/ 436 w 790"/>
                <a:gd name="T55" fmla="*/ 372 h 372"/>
                <a:gd name="T56" fmla="*/ 436 w 790"/>
                <a:gd name="T57" fmla="*/ 372 h 372"/>
                <a:gd name="T58" fmla="*/ 446 w 790"/>
                <a:gd name="T59" fmla="*/ 370 h 372"/>
                <a:gd name="T60" fmla="*/ 454 w 790"/>
                <a:gd name="T61" fmla="*/ 366 h 372"/>
                <a:gd name="T62" fmla="*/ 464 w 790"/>
                <a:gd name="T63" fmla="*/ 360 h 372"/>
                <a:gd name="T64" fmla="*/ 476 w 790"/>
                <a:gd name="T65" fmla="*/ 356 h 372"/>
                <a:gd name="T66" fmla="*/ 790 w 790"/>
                <a:gd name="T67" fmla="*/ 212 h 372"/>
                <a:gd name="T68" fmla="*/ 764 w 790"/>
                <a:gd name="T69" fmla="*/ 190 h 372"/>
                <a:gd name="T70" fmla="*/ 764 w 790"/>
                <a:gd name="T71" fmla="*/ 190 h 372"/>
                <a:gd name="T72" fmla="*/ 734 w 790"/>
                <a:gd name="T73" fmla="*/ 186 h 372"/>
                <a:gd name="T74" fmla="*/ 704 w 790"/>
                <a:gd name="T75" fmla="*/ 178 h 372"/>
                <a:gd name="T76" fmla="*/ 678 w 790"/>
                <a:gd name="T77" fmla="*/ 168 h 372"/>
                <a:gd name="T78" fmla="*/ 654 w 790"/>
                <a:gd name="T79" fmla="*/ 154 h 372"/>
                <a:gd name="T80" fmla="*/ 632 w 790"/>
                <a:gd name="T81" fmla="*/ 138 h 372"/>
                <a:gd name="T82" fmla="*/ 612 w 790"/>
                <a:gd name="T83" fmla="*/ 118 h 372"/>
                <a:gd name="T84" fmla="*/ 594 w 790"/>
                <a:gd name="T85" fmla="*/ 96 h 372"/>
                <a:gd name="T86" fmla="*/ 578 w 790"/>
                <a:gd name="T87" fmla="*/ 70 h 372"/>
                <a:gd name="T88" fmla="*/ 578 w 790"/>
                <a:gd name="T8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0" h="372">
                  <a:moveTo>
                    <a:pt x="578" y="70"/>
                  </a:moveTo>
                  <a:lnTo>
                    <a:pt x="426" y="144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30" y="2"/>
                  </a:lnTo>
                  <a:lnTo>
                    <a:pt x="112" y="0"/>
                  </a:lnTo>
                  <a:lnTo>
                    <a:pt x="94" y="2"/>
                  </a:lnTo>
                  <a:lnTo>
                    <a:pt x="78" y="6"/>
                  </a:lnTo>
                  <a:lnTo>
                    <a:pt x="62" y="14"/>
                  </a:lnTo>
                  <a:lnTo>
                    <a:pt x="46" y="24"/>
                  </a:lnTo>
                  <a:lnTo>
                    <a:pt x="34" y="36"/>
                  </a:lnTo>
                  <a:lnTo>
                    <a:pt x="24" y="52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2" y="98"/>
                  </a:lnTo>
                  <a:lnTo>
                    <a:pt x="0" y="116"/>
                  </a:lnTo>
                  <a:lnTo>
                    <a:pt x="2" y="134"/>
                  </a:lnTo>
                  <a:lnTo>
                    <a:pt x="6" y="150"/>
                  </a:lnTo>
                  <a:lnTo>
                    <a:pt x="14" y="168"/>
                  </a:lnTo>
                  <a:lnTo>
                    <a:pt x="26" y="182"/>
                  </a:lnTo>
                  <a:lnTo>
                    <a:pt x="40" y="194"/>
                  </a:lnTo>
                  <a:lnTo>
                    <a:pt x="56" y="204"/>
                  </a:lnTo>
                  <a:lnTo>
                    <a:pt x="380" y="362"/>
                  </a:lnTo>
                  <a:lnTo>
                    <a:pt x="380" y="362"/>
                  </a:lnTo>
                  <a:lnTo>
                    <a:pt x="398" y="368"/>
                  </a:lnTo>
                  <a:lnTo>
                    <a:pt x="410" y="372"/>
                  </a:lnTo>
                  <a:lnTo>
                    <a:pt x="422" y="372"/>
                  </a:lnTo>
                  <a:lnTo>
                    <a:pt x="436" y="372"/>
                  </a:lnTo>
                  <a:lnTo>
                    <a:pt x="436" y="372"/>
                  </a:lnTo>
                  <a:lnTo>
                    <a:pt x="446" y="370"/>
                  </a:lnTo>
                  <a:lnTo>
                    <a:pt x="454" y="366"/>
                  </a:lnTo>
                  <a:lnTo>
                    <a:pt x="464" y="360"/>
                  </a:lnTo>
                  <a:lnTo>
                    <a:pt x="476" y="356"/>
                  </a:lnTo>
                  <a:lnTo>
                    <a:pt x="790" y="212"/>
                  </a:lnTo>
                  <a:lnTo>
                    <a:pt x="764" y="190"/>
                  </a:lnTo>
                  <a:lnTo>
                    <a:pt x="764" y="190"/>
                  </a:lnTo>
                  <a:lnTo>
                    <a:pt x="734" y="186"/>
                  </a:lnTo>
                  <a:lnTo>
                    <a:pt x="704" y="178"/>
                  </a:lnTo>
                  <a:lnTo>
                    <a:pt x="678" y="168"/>
                  </a:lnTo>
                  <a:lnTo>
                    <a:pt x="654" y="154"/>
                  </a:lnTo>
                  <a:lnTo>
                    <a:pt x="632" y="138"/>
                  </a:lnTo>
                  <a:lnTo>
                    <a:pt x="612" y="118"/>
                  </a:lnTo>
                  <a:lnTo>
                    <a:pt x="594" y="96"/>
                  </a:lnTo>
                  <a:lnTo>
                    <a:pt x="578" y="70"/>
                  </a:lnTo>
                  <a:lnTo>
                    <a:pt x="578" y="7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02" name="椭圆形标注 1601">
            <a:extLst>
              <a:ext uri="{FF2B5EF4-FFF2-40B4-BE49-F238E27FC236}">
                <a16:creationId xmlns:a16="http://schemas.microsoft.com/office/drawing/2014/main" id="{2C3B90D4-44F3-FA4B-86E1-D8D675F3C4BD}"/>
              </a:ext>
            </a:extLst>
          </p:cNvPr>
          <p:cNvSpPr/>
          <p:nvPr/>
        </p:nvSpPr>
        <p:spPr>
          <a:xfrm>
            <a:off x="4421734" y="3692762"/>
            <a:ext cx="2238233" cy="1737482"/>
          </a:xfrm>
          <a:prstGeom prst="wedgeEllipseCallout">
            <a:avLst>
              <a:gd name="adj1" fmla="val -62458"/>
              <a:gd name="adj2" fmla="val 286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5" name="文本框 1604">
            <a:extLst>
              <a:ext uri="{FF2B5EF4-FFF2-40B4-BE49-F238E27FC236}">
                <a16:creationId xmlns:a16="http://schemas.microsoft.com/office/drawing/2014/main" id="{0B01B567-BF32-B94A-8BF2-6E64DBED32A8}"/>
              </a:ext>
            </a:extLst>
          </p:cNvPr>
          <p:cNvSpPr txBox="1"/>
          <p:nvPr/>
        </p:nvSpPr>
        <p:spPr>
          <a:xfrm>
            <a:off x="4487356" y="4059193"/>
            <a:ext cx="217261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Now I can pick from events that I am truly interested in!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606" name="直接连接符 12">
            <a:extLst>
              <a:ext uri="{FF2B5EF4-FFF2-40B4-BE49-F238E27FC236}">
                <a16:creationId xmlns:a16="http://schemas.microsoft.com/office/drawing/2014/main" id="{0B02F272-4C13-E14D-B6D8-8BA16DC4D795}"/>
              </a:ext>
            </a:extLst>
          </p:cNvPr>
          <p:cNvCxnSpPr>
            <a:cxnSpLocks/>
          </p:cNvCxnSpPr>
          <p:nvPr/>
        </p:nvCxnSpPr>
        <p:spPr>
          <a:xfrm flipH="1">
            <a:off x="7843950" y="1933702"/>
            <a:ext cx="93597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7" name="椭圆 1606">
            <a:extLst>
              <a:ext uri="{FF2B5EF4-FFF2-40B4-BE49-F238E27FC236}">
                <a16:creationId xmlns:a16="http://schemas.microsoft.com/office/drawing/2014/main" id="{B17FF1A8-D719-A846-B45D-E4A3889C1734}"/>
              </a:ext>
            </a:extLst>
          </p:cNvPr>
          <p:cNvSpPr/>
          <p:nvPr/>
        </p:nvSpPr>
        <p:spPr>
          <a:xfrm>
            <a:off x="8779921" y="1750541"/>
            <a:ext cx="366324" cy="36632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ea typeface="微软雅黑" pitchFamily="34" charset="-122"/>
              </a:rPr>
              <a:t>1</a:t>
            </a:r>
            <a:endParaRPr lang="zh-CN" altLang="en-US" sz="1705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8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578019" y="2145305"/>
            <a:ext cx="4179934" cy="538775"/>
          </a:xfrm>
        </p:spPr>
        <p:txBody>
          <a:bodyPr/>
          <a:lstStyle/>
          <a:p>
            <a:r>
              <a:rPr kumimoji="1" lang="en-US" altLang="zh-CN" sz="4000" dirty="0"/>
              <a:t>Event</a:t>
            </a:r>
            <a:r>
              <a:rPr kumimoji="1" lang="zh-CN" altLang="en-US" sz="4000" dirty="0"/>
              <a:t> </a:t>
            </a:r>
            <a:r>
              <a:rPr kumimoji="1" lang="en-CA" altLang="zh-CN" sz="4000" dirty="0"/>
              <a:t>C</a:t>
            </a:r>
            <a:r>
              <a:rPr kumimoji="1" lang="en-US" altLang="zh-CN" sz="4000" dirty="0" err="1"/>
              <a:t>reation</a:t>
            </a:r>
            <a:endParaRPr kumimoji="1"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591082" y="3123028"/>
            <a:ext cx="3910638" cy="1783759"/>
          </a:xfrm>
        </p:spPr>
        <p:txBody>
          <a:bodyPr/>
          <a:lstStyle/>
          <a:p>
            <a:r>
              <a:rPr kumimoji="1" lang="en-US" altLang="zh-C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Expertise, Community, and Ease</a:t>
            </a:r>
            <a:endParaRPr kumimoji="1" lang="zh-CN" alt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28417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nline Media 15" title="Host">
            <a:hlinkClick r:id="" action="ppaction://media"/>
            <a:extLst>
              <a:ext uri="{FF2B5EF4-FFF2-40B4-BE49-F238E27FC236}">
                <a16:creationId xmlns:a16="http://schemas.microsoft.com/office/drawing/2014/main" id="{85DEB557-523C-43A6-B9C8-01885302C1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91784" y="623887"/>
            <a:ext cx="8208432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3403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A4B6252-43ED-46AD-9C95-9DC86FFE7AAC}"/>
              </a:ext>
            </a:extLst>
          </p:cNvPr>
          <p:cNvGrpSpPr/>
          <p:nvPr/>
        </p:nvGrpSpPr>
        <p:grpSpPr>
          <a:xfrm>
            <a:off x="1248229" y="2310201"/>
            <a:ext cx="4833917" cy="870857"/>
            <a:chOff x="1248229" y="1088573"/>
            <a:chExt cx="4833917" cy="870857"/>
          </a:xfrm>
        </p:grpSpPr>
        <p:grpSp>
          <p:nvGrpSpPr>
            <p:cNvPr id="2" name="组合 15"/>
            <p:cNvGrpSpPr/>
            <p:nvPr/>
          </p:nvGrpSpPr>
          <p:grpSpPr>
            <a:xfrm>
              <a:off x="1248229" y="1088573"/>
              <a:ext cx="870857" cy="870857"/>
              <a:chOff x="1248229" y="1088573"/>
              <a:chExt cx="870857" cy="870857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248229" y="1088573"/>
                <a:ext cx="870857" cy="87085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" name="组 20"/>
              <p:cNvGrpSpPr/>
              <p:nvPr/>
            </p:nvGrpSpPr>
            <p:grpSpPr>
              <a:xfrm>
                <a:off x="1375682" y="1320801"/>
                <a:ext cx="615950" cy="406400"/>
                <a:chOff x="3786188" y="1143000"/>
                <a:chExt cx="615950" cy="406400"/>
              </a:xfrm>
              <a:solidFill>
                <a:schemeClr val="bg1"/>
              </a:solidFill>
            </p:grpSpPr>
            <p:sp>
              <p:nvSpPr>
                <p:cNvPr id="5" name="Freeform 134"/>
                <p:cNvSpPr>
                  <a:spLocks noEditPoints="1"/>
                </p:cNvSpPr>
                <p:nvPr/>
              </p:nvSpPr>
              <p:spPr bwMode="auto">
                <a:xfrm>
                  <a:off x="3887788" y="1355725"/>
                  <a:ext cx="396875" cy="193675"/>
                </a:xfrm>
                <a:custGeom>
                  <a:avLst/>
                  <a:gdLst/>
                  <a:ahLst/>
                  <a:cxnLst>
                    <a:cxn ang="0">
                      <a:pos x="124" y="122"/>
                    </a:cxn>
                    <a:cxn ang="0">
                      <a:pos x="102" y="118"/>
                    </a:cxn>
                    <a:cxn ang="0">
                      <a:pos x="24" y="84"/>
                    </a:cxn>
                    <a:cxn ang="0">
                      <a:pos x="6" y="70"/>
                    </a:cxn>
                    <a:cxn ang="0">
                      <a:pos x="0" y="48"/>
                    </a:cxn>
                    <a:cxn ang="0">
                      <a:pos x="0" y="10"/>
                    </a:cxn>
                    <a:cxn ang="0">
                      <a:pos x="2" y="4"/>
                    </a:cxn>
                    <a:cxn ang="0">
                      <a:pos x="8" y="0"/>
                    </a:cxn>
                    <a:cxn ang="0">
                      <a:pos x="38" y="0"/>
                    </a:cxn>
                    <a:cxn ang="0">
                      <a:pos x="106" y="26"/>
                    </a:cxn>
                    <a:cxn ang="0">
                      <a:pos x="116" y="28"/>
                    </a:cxn>
                    <a:cxn ang="0">
                      <a:pos x="126" y="30"/>
                    </a:cxn>
                    <a:cxn ang="0">
                      <a:pos x="146" y="26"/>
                    </a:cxn>
                    <a:cxn ang="0">
                      <a:pos x="204" y="2"/>
                    </a:cxn>
                    <a:cxn ang="0">
                      <a:pos x="240" y="0"/>
                    </a:cxn>
                    <a:cxn ang="0">
                      <a:pos x="244" y="2"/>
                    </a:cxn>
                    <a:cxn ang="0">
                      <a:pos x="248" y="6"/>
                    </a:cxn>
                    <a:cxn ang="0">
                      <a:pos x="250" y="48"/>
                    </a:cxn>
                    <a:cxn ang="0">
                      <a:pos x="248" y="58"/>
                    </a:cxn>
                    <a:cxn ang="0">
                      <a:pos x="234" y="78"/>
                    </a:cxn>
                    <a:cxn ang="0">
                      <a:pos x="146" y="118"/>
                    </a:cxn>
                    <a:cxn ang="0">
                      <a:pos x="136" y="122"/>
                    </a:cxn>
                    <a:cxn ang="0">
                      <a:pos x="124" y="122"/>
                    </a:cxn>
                    <a:cxn ang="0">
                      <a:pos x="16" y="48"/>
                    </a:cxn>
                    <a:cxn ang="0">
                      <a:pos x="18" y="54"/>
                    </a:cxn>
                    <a:cxn ang="0">
                      <a:pos x="24" y="66"/>
                    </a:cxn>
                    <a:cxn ang="0">
                      <a:pos x="108" y="104"/>
                    </a:cxn>
                    <a:cxn ang="0">
                      <a:pos x="116" y="106"/>
                    </a:cxn>
                    <a:cxn ang="0">
                      <a:pos x="124" y="106"/>
                    </a:cxn>
                    <a:cxn ang="0">
                      <a:pos x="140" y="104"/>
                    </a:cxn>
                    <a:cxn ang="0">
                      <a:pos x="218" y="70"/>
                    </a:cxn>
                    <a:cxn ang="0">
                      <a:pos x="228" y="60"/>
                    </a:cxn>
                    <a:cxn ang="0">
                      <a:pos x="232" y="48"/>
                    </a:cxn>
                    <a:cxn ang="0">
                      <a:pos x="208" y="18"/>
                    </a:cxn>
                    <a:cxn ang="0">
                      <a:pos x="154" y="40"/>
                    </a:cxn>
                    <a:cxn ang="0">
                      <a:pos x="126" y="46"/>
                    </a:cxn>
                    <a:cxn ang="0">
                      <a:pos x="114" y="44"/>
                    </a:cxn>
                    <a:cxn ang="0">
                      <a:pos x="38" y="18"/>
                    </a:cxn>
                  </a:cxnLst>
                  <a:rect l="0" t="0" r="r" b="b"/>
                  <a:pathLst>
                    <a:path w="250" h="122">
                      <a:moveTo>
                        <a:pt x="124" y="122"/>
                      </a:moveTo>
                      <a:lnTo>
                        <a:pt x="124" y="122"/>
                      </a:lnTo>
                      <a:lnTo>
                        <a:pt x="112" y="122"/>
                      </a:lnTo>
                      <a:lnTo>
                        <a:pt x="102" y="118"/>
                      </a:lnTo>
                      <a:lnTo>
                        <a:pt x="24" y="84"/>
                      </a:lnTo>
                      <a:lnTo>
                        <a:pt x="24" y="84"/>
                      </a:lnTo>
                      <a:lnTo>
                        <a:pt x="14" y="78"/>
                      </a:lnTo>
                      <a:lnTo>
                        <a:pt x="6" y="70"/>
                      </a:lnTo>
                      <a:lnTo>
                        <a:pt x="2" y="58"/>
                      </a:lnTo>
                      <a:lnTo>
                        <a:pt x="0" y="4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2" y="2"/>
                      </a:lnTo>
                      <a:lnTo>
                        <a:pt x="106" y="26"/>
                      </a:lnTo>
                      <a:lnTo>
                        <a:pt x="106" y="26"/>
                      </a:lnTo>
                      <a:lnTo>
                        <a:pt x="116" y="28"/>
                      </a:lnTo>
                      <a:lnTo>
                        <a:pt x="126" y="30"/>
                      </a:lnTo>
                      <a:lnTo>
                        <a:pt x="126" y="30"/>
                      </a:lnTo>
                      <a:lnTo>
                        <a:pt x="136" y="28"/>
                      </a:lnTo>
                      <a:lnTo>
                        <a:pt x="146" y="26"/>
                      </a:lnTo>
                      <a:lnTo>
                        <a:pt x="204" y="2"/>
                      </a:lnTo>
                      <a:lnTo>
                        <a:pt x="204" y="2"/>
                      </a:lnTo>
                      <a:lnTo>
                        <a:pt x="206" y="0"/>
                      </a:lnTo>
                      <a:lnTo>
                        <a:pt x="240" y="0"/>
                      </a:lnTo>
                      <a:lnTo>
                        <a:pt x="240" y="0"/>
                      </a:lnTo>
                      <a:lnTo>
                        <a:pt x="244" y="2"/>
                      </a:lnTo>
                      <a:lnTo>
                        <a:pt x="246" y="4"/>
                      </a:lnTo>
                      <a:lnTo>
                        <a:pt x="248" y="6"/>
                      </a:lnTo>
                      <a:lnTo>
                        <a:pt x="250" y="10"/>
                      </a:lnTo>
                      <a:lnTo>
                        <a:pt x="250" y="48"/>
                      </a:lnTo>
                      <a:lnTo>
                        <a:pt x="250" y="48"/>
                      </a:lnTo>
                      <a:lnTo>
                        <a:pt x="248" y="58"/>
                      </a:lnTo>
                      <a:lnTo>
                        <a:pt x="242" y="70"/>
                      </a:lnTo>
                      <a:lnTo>
                        <a:pt x="234" y="78"/>
                      </a:lnTo>
                      <a:lnTo>
                        <a:pt x="224" y="84"/>
                      </a:lnTo>
                      <a:lnTo>
                        <a:pt x="146" y="118"/>
                      </a:lnTo>
                      <a:lnTo>
                        <a:pt x="146" y="118"/>
                      </a:lnTo>
                      <a:lnTo>
                        <a:pt x="136" y="122"/>
                      </a:lnTo>
                      <a:lnTo>
                        <a:pt x="124" y="122"/>
                      </a:lnTo>
                      <a:lnTo>
                        <a:pt x="124" y="122"/>
                      </a:lnTo>
                      <a:close/>
                      <a:moveTo>
                        <a:pt x="16" y="18"/>
                      </a:move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54"/>
                      </a:lnTo>
                      <a:lnTo>
                        <a:pt x="20" y="60"/>
                      </a:lnTo>
                      <a:lnTo>
                        <a:pt x="24" y="66"/>
                      </a:lnTo>
                      <a:lnTo>
                        <a:pt x="30" y="70"/>
                      </a:lnTo>
                      <a:lnTo>
                        <a:pt x="108" y="104"/>
                      </a:lnTo>
                      <a:lnTo>
                        <a:pt x="108" y="104"/>
                      </a:lnTo>
                      <a:lnTo>
                        <a:pt x="116" y="106"/>
                      </a:lnTo>
                      <a:lnTo>
                        <a:pt x="124" y="106"/>
                      </a:lnTo>
                      <a:lnTo>
                        <a:pt x="124" y="106"/>
                      </a:lnTo>
                      <a:lnTo>
                        <a:pt x="132" y="106"/>
                      </a:lnTo>
                      <a:lnTo>
                        <a:pt x="140" y="104"/>
                      </a:lnTo>
                      <a:lnTo>
                        <a:pt x="218" y="70"/>
                      </a:lnTo>
                      <a:lnTo>
                        <a:pt x="218" y="70"/>
                      </a:lnTo>
                      <a:lnTo>
                        <a:pt x="224" y="66"/>
                      </a:lnTo>
                      <a:lnTo>
                        <a:pt x="228" y="60"/>
                      </a:lnTo>
                      <a:lnTo>
                        <a:pt x="232" y="54"/>
                      </a:lnTo>
                      <a:lnTo>
                        <a:pt x="232" y="48"/>
                      </a:lnTo>
                      <a:lnTo>
                        <a:pt x="232" y="18"/>
                      </a:lnTo>
                      <a:lnTo>
                        <a:pt x="208" y="18"/>
                      </a:lnTo>
                      <a:lnTo>
                        <a:pt x="154" y="40"/>
                      </a:lnTo>
                      <a:lnTo>
                        <a:pt x="154" y="40"/>
                      </a:lnTo>
                      <a:lnTo>
                        <a:pt x="140" y="44"/>
                      </a:lnTo>
                      <a:lnTo>
                        <a:pt x="126" y="46"/>
                      </a:lnTo>
                      <a:lnTo>
                        <a:pt x="126" y="46"/>
                      </a:lnTo>
                      <a:lnTo>
                        <a:pt x="114" y="44"/>
                      </a:lnTo>
                      <a:lnTo>
                        <a:pt x="100" y="42"/>
                      </a:lnTo>
                      <a:lnTo>
                        <a:pt x="38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Freeform 135"/>
                <p:cNvSpPr>
                  <a:spLocks noEditPoints="1"/>
                </p:cNvSpPr>
                <p:nvPr/>
              </p:nvSpPr>
              <p:spPr bwMode="auto">
                <a:xfrm>
                  <a:off x="3786188" y="1143000"/>
                  <a:ext cx="615950" cy="333375"/>
                </a:xfrm>
                <a:custGeom>
                  <a:avLst/>
                  <a:gdLst/>
                  <a:ahLst/>
                  <a:cxnLst>
                    <a:cxn ang="0">
                      <a:pos x="380" y="210"/>
                    </a:cxn>
                    <a:cxn ang="0">
                      <a:pos x="348" y="210"/>
                    </a:cxn>
                    <a:cxn ang="0">
                      <a:pos x="344" y="210"/>
                    </a:cxn>
                    <a:cxn ang="0">
                      <a:pos x="340" y="206"/>
                    </a:cxn>
                    <a:cxn ang="0">
                      <a:pos x="340" y="198"/>
                    </a:cxn>
                    <a:cxn ang="0">
                      <a:pos x="356" y="90"/>
                    </a:cxn>
                    <a:cxn ang="0">
                      <a:pos x="214" y="150"/>
                    </a:cxn>
                    <a:cxn ang="0">
                      <a:pos x="190" y="154"/>
                    </a:cxn>
                    <a:cxn ang="0">
                      <a:pos x="178" y="154"/>
                    </a:cxn>
                    <a:cxn ang="0">
                      <a:pos x="14" y="92"/>
                    </a:cxn>
                    <a:cxn ang="0">
                      <a:pos x="6" y="88"/>
                    </a:cxn>
                    <a:cxn ang="0">
                      <a:pos x="0" y="80"/>
                    </a:cxn>
                    <a:cxn ang="0">
                      <a:pos x="0" y="76"/>
                    </a:cxn>
                    <a:cxn ang="0">
                      <a:pos x="2" y="70"/>
                    </a:cxn>
                    <a:cxn ang="0">
                      <a:pos x="14" y="62"/>
                    </a:cxn>
                    <a:cxn ang="0">
                      <a:pos x="168" y="4"/>
                    </a:cxn>
                    <a:cxn ang="0">
                      <a:pos x="192" y="0"/>
                    </a:cxn>
                    <a:cxn ang="0">
                      <a:pos x="202" y="2"/>
                    </a:cxn>
                    <a:cxn ang="0">
                      <a:pos x="362" y="56"/>
                    </a:cxn>
                    <a:cxn ang="0">
                      <a:pos x="368" y="60"/>
                    </a:cxn>
                    <a:cxn ang="0">
                      <a:pos x="376" y="66"/>
                    </a:cxn>
                    <a:cxn ang="0">
                      <a:pos x="376" y="70"/>
                    </a:cxn>
                    <a:cxn ang="0">
                      <a:pos x="372" y="80"/>
                    </a:cxn>
                    <a:cxn ang="0">
                      <a:pos x="386" y="198"/>
                    </a:cxn>
                    <a:cxn ang="0">
                      <a:pos x="388" y="202"/>
                    </a:cxn>
                    <a:cxn ang="0">
                      <a:pos x="388" y="206"/>
                    </a:cxn>
                    <a:cxn ang="0">
                      <a:pos x="382" y="210"/>
                    </a:cxn>
                    <a:cxn ang="0">
                      <a:pos x="380" y="210"/>
                    </a:cxn>
                    <a:cxn ang="0">
                      <a:pos x="366" y="194"/>
                    </a:cxn>
                    <a:cxn ang="0">
                      <a:pos x="362" y="194"/>
                    </a:cxn>
                    <a:cxn ang="0">
                      <a:pos x="174" y="136"/>
                    </a:cxn>
                    <a:cxn ang="0">
                      <a:pos x="180" y="138"/>
                    </a:cxn>
                    <a:cxn ang="0">
                      <a:pos x="190" y="138"/>
                    </a:cxn>
                    <a:cxn ang="0">
                      <a:pos x="206" y="136"/>
                    </a:cxn>
                    <a:cxn ang="0">
                      <a:pos x="208" y="18"/>
                    </a:cxn>
                    <a:cxn ang="0">
                      <a:pos x="200" y="18"/>
                    </a:cxn>
                    <a:cxn ang="0">
                      <a:pos x="192" y="16"/>
                    </a:cxn>
                    <a:cxn ang="0">
                      <a:pos x="174" y="20"/>
                    </a:cxn>
                  </a:cxnLst>
                  <a:rect l="0" t="0" r="r" b="b"/>
                  <a:pathLst>
                    <a:path w="388" h="210">
                      <a:moveTo>
                        <a:pt x="380" y="210"/>
                      </a:moveTo>
                      <a:lnTo>
                        <a:pt x="380" y="210"/>
                      </a:lnTo>
                      <a:lnTo>
                        <a:pt x="380" y="210"/>
                      </a:lnTo>
                      <a:lnTo>
                        <a:pt x="348" y="210"/>
                      </a:lnTo>
                      <a:lnTo>
                        <a:pt x="348" y="210"/>
                      </a:lnTo>
                      <a:lnTo>
                        <a:pt x="344" y="210"/>
                      </a:lnTo>
                      <a:lnTo>
                        <a:pt x="340" y="206"/>
                      </a:lnTo>
                      <a:lnTo>
                        <a:pt x="340" y="206"/>
                      </a:lnTo>
                      <a:lnTo>
                        <a:pt x="340" y="202"/>
                      </a:lnTo>
                      <a:lnTo>
                        <a:pt x="340" y="198"/>
                      </a:lnTo>
                      <a:lnTo>
                        <a:pt x="356" y="170"/>
                      </a:lnTo>
                      <a:lnTo>
                        <a:pt x="356" y="90"/>
                      </a:lnTo>
                      <a:lnTo>
                        <a:pt x="214" y="150"/>
                      </a:lnTo>
                      <a:lnTo>
                        <a:pt x="214" y="150"/>
                      </a:lnTo>
                      <a:lnTo>
                        <a:pt x="202" y="154"/>
                      </a:lnTo>
                      <a:lnTo>
                        <a:pt x="190" y="154"/>
                      </a:lnTo>
                      <a:lnTo>
                        <a:pt x="190" y="154"/>
                      </a:lnTo>
                      <a:lnTo>
                        <a:pt x="178" y="154"/>
                      </a:lnTo>
                      <a:lnTo>
                        <a:pt x="168" y="152"/>
                      </a:lnTo>
                      <a:lnTo>
                        <a:pt x="14" y="92"/>
                      </a:lnTo>
                      <a:lnTo>
                        <a:pt x="14" y="92"/>
                      </a:lnTo>
                      <a:lnTo>
                        <a:pt x="6" y="88"/>
                      </a:lnTo>
                      <a:lnTo>
                        <a:pt x="2" y="84"/>
                      </a:lnTo>
                      <a:lnTo>
                        <a:pt x="0" y="80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0" y="74"/>
                      </a:lnTo>
                      <a:lnTo>
                        <a:pt x="2" y="70"/>
                      </a:lnTo>
                      <a:lnTo>
                        <a:pt x="6" y="66"/>
                      </a:lnTo>
                      <a:lnTo>
                        <a:pt x="14" y="62"/>
                      </a:lnTo>
                      <a:lnTo>
                        <a:pt x="168" y="4"/>
                      </a:lnTo>
                      <a:lnTo>
                        <a:pt x="168" y="4"/>
                      </a:lnTo>
                      <a:lnTo>
                        <a:pt x="178" y="2"/>
                      </a:ln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2" y="2"/>
                      </a:lnTo>
                      <a:lnTo>
                        <a:pt x="214" y="4"/>
                      </a:lnTo>
                      <a:lnTo>
                        <a:pt x="362" y="56"/>
                      </a:lnTo>
                      <a:lnTo>
                        <a:pt x="362" y="56"/>
                      </a:lnTo>
                      <a:lnTo>
                        <a:pt x="368" y="60"/>
                      </a:lnTo>
                      <a:lnTo>
                        <a:pt x="372" y="64"/>
                      </a:lnTo>
                      <a:lnTo>
                        <a:pt x="376" y="66"/>
                      </a:lnTo>
                      <a:lnTo>
                        <a:pt x="376" y="70"/>
                      </a:lnTo>
                      <a:lnTo>
                        <a:pt x="376" y="70"/>
                      </a:lnTo>
                      <a:lnTo>
                        <a:pt x="376" y="74"/>
                      </a:lnTo>
                      <a:lnTo>
                        <a:pt x="372" y="80"/>
                      </a:lnTo>
                      <a:lnTo>
                        <a:pt x="372" y="170"/>
                      </a:lnTo>
                      <a:lnTo>
                        <a:pt x="386" y="198"/>
                      </a:lnTo>
                      <a:lnTo>
                        <a:pt x="386" y="198"/>
                      </a:lnTo>
                      <a:lnTo>
                        <a:pt x="388" y="202"/>
                      </a:lnTo>
                      <a:lnTo>
                        <a:pt x="388" y="202"/>
                      </a:lnTo>
                      <a:lnTo>
                        <a:pt x="388" y="206"/>
                      </a:lnTo>
                      <a:lnTo>
                        <a:pt x="386" y="208"/>
                      </a:lnTo>
                      <a:lnTo>
                        <a:pt x="382" y="210"/>
                      </a:lnTo>
                      <a:lnTo>
                        <a:pt x="380" y="210"/>
                      </a:lnTo>
                      <a:lnTo>
                        <a:pt x="380" y="210"/>
                      </a:lnTo>
                      <a:close/>
                      <a:moveTo>
                        <a:pt x="362" y="194"/>
                      </a:moveTo>
                      <a:lnTo>
                        <a:pt x="366" y="194"/>
                      </a:lnTo>
                      <a:lnTo>
                        <a:pt x="364" y="190"/>
                      </a:lnTo>
                      <a:lnTo>
                        <a:pt x="362" y="194"/>
                      </a:lnTo>
                      <a:close/>
                      <a:moveTo>
                        <a:pt x="20" y="76"/>
                      </a:moveTo>
                      <a:lnTo>
                        <a:pt x="174" y="136"/>
                      </a:lnTo>
                      <a:lnTo>
                        <a:pt x="174" y="136"/>
                      </a:lnTo>
                      <a:lnTo>
                        <a:pt x="180" y="138"/>
                      </a:lnTo>
                      <a:lnTo>
                        <a:pt x="190" y="138"/>
                      </a:lnTo>
                      <a:lnTo>
                        <a:pt x="190" y="138"/>
                      </a:lnTo>
                      <a:lnTo>
                        <a:pt x="198" y="138"/>
                      </a:lnTo>
                      <a:lnTo>
                        <a:pt x="206" y="136"/>
                      </a:lnTo>
                      <a:lnTo>
                        <a:pt x="356" y="72"/>
                      </a:lnTo>
                      <a:lnTo>
                        <a:pt x="208" y="18"/>
                      </a:lnTo>
                      <a:lnTo>
                        <a:pt x="208" y="18"/>
                      </a:lnTo>
                      <a:lnTo>
                        <a:pt x="200" y="18"/>
                      </a:lnTo>
                      <a:lnTo>
                        <a:pt x="192" y="16"/>
                      </a:lnTo>
                      <a:lnTo>
                        <a:pt x="192" y="16"/>
                      </a:lnTo>
                      <a:lnTo>
                        <a:pt x="182" y="18"/>
                      </a:lnTo>
                      <a:lnTo>
                        <a:pt x="174" y="20"/>
                      </a:lnTo>
                      <a:lnTo>
                        <a:pt x="20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8" name="矩形 17"/>
            <p:cNvSpPr/>
            <p:nvPr/>
          </p:nvSpPr>
          <p:spPr>
            <a:xfrm>
              <a:off x="2220686" y="1150505"/>
              <a:ext cx="3861460" cy="502571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Knowledge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233822-046F-4AA2-94E0-27D832322506}"/>
              </a:ext>
            </a:extLst>
          </p:cNvPr>
          <p:cNvGrpSpPr/>
          <p:nvPr/>
        </p:nvGrpSpPr>
        <p:grpSpPr>
          <a:xfrm>
            <a:off x="1248229" y="918043"/>
            <a:ext cx="4833917" cy="870857"/>
            <a:chOff x="1248229" y="2423888"/>
            <a:chExt cx="4833917" cy="870857"/>
          </a:xfrm>
        </p:grpSpPr>
        <p:grpSp>
          <p:nvGrpSpPr>
            <p:cNvPr id="7" name="组合 19"/>
            <p:cNvGrpSpPr/>
            <p:nvPr/>
          </p:nvGrpSpPr>
          <p:grpSpPr>
            <a:xfrm>
              <a:off x="1248229" y="2423888"/>
              <a:ext cx="870857" cy="870857"/>
              <a:chOff x="1248229" y="2423888"/>
              <a:chExt cx="870857" cy="87085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248229" y="2423888"/>
                <a:ext cx="870857" cy="87085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 19"/>
              <p:cNvGrpSpPr/>
              <p:nvPr/>
            </p:nvGrpSpPr>
            <p:grpSpPr>
              <a:xfrm>
                <a:off x="1462767" y="2611439"/>
                <a:ext cx="424089" cy="566737"/>
                <a:chOff x="3910013" y="1676400"/>
                <a:chExt cx="349250" cy="466725"/>
              </a:xfrm>
              <a:solidFill>
                <a:schemeClr val="bg1"/>
              </a:solidFill>
            </p:grpSpPr>
            <p:sp>
              <p:nvSpPr>
                <p:cNvPr id="10" name="Freeform 139"/>
                <p:cNvSpPr>
                  <a:spLocks noEditPoints="1"/>
                </p:cNvSpPr>
                <p:nvPr/>
              </p:nvSpPr>
              <p:spPr bwMode="auto">
                <a:xfrm>
                  <a:off x="3910013" y="1676400"/>
                  <a:ext cx="349250" cy="466725"/>
                </a:xfrm>
                <a:custGeom>
                  <a:avLst/>
                  <a:gdLst/>
                  <a:ahLst/>
                  <a:cxnLst>
                    <a:cxn ang="0">
                      <a:pos x="110" y="294"/>
                    </a:cxn>
                    <a:cxn ang="0">
                      <a:pos x="96" y="288"/>
                    </a:cxn>
                    <a:cxn ang="0">
                      <a:pos x="76" y="266"/>
                    </a:cxn>
                    <a:cxn ang="0">
                      <a:pos x="44" y="226"/>
                    </a:cxn>
                    <a:cxn ang="0">
                      <a:pos x="14" y="172"/>
                    </a:cxn>
                    <a:cxn ang="0">
                      <a:pos x="4" y="142"/>
                    </a:cxn>
                    <a:cxn ang="0">
                      <a:pos x="0" y="114"/>
                    </a:cxn>
                    <a:cxn ang="0">
                      <a:pos x="0" y="100"/>
                    </a:cxn>
                    <a:cxn ang="0">
                      <a:pos x="6" y="74"/>
                    </a:cxn>
                    <a:cxn ang="0">
                      <a:pos x="14" y="52"/>
                    </a:cxn>
                    <a:cxn ang="0">
                      <a:pos x="28" y="32"/>
                    </a:cxn>
                    <a:cxn ang="0">
                      <a:pos x="36" y="24"/>
                    </a:cxn>
                    <a:cxn ang="0">
                      <a:pos x="70" y="6"/>
                    </a:cxn>
                    <a:cxn ang="0">
                      <a:pos x="110" y="0"/>
                    </a:cxn>
                    <a:cxn ang="0">
                      <a:pos x="132" y="0"/>
                    </a:cxn>
                    <a:cxn ang="0">
                      <a:pos x="168" y="14"/>
                    </a:cxn>
                    <a:cxn ang="0">
                      <a:pos x="184" y="24"/>
                    </a:cxn>
                    <a:cxn ang="0">
                      <a:pos x="200" y="42"/>
                    </a:cxn>
                    <a:cxn ang="0">
                      <a:pos x="212" y="62"/>
                    </a:cxn>
                    <a:cxn ang="0">
                      <a:pos x="218" y="86"/>
                    </a:cxn>
                    <a:cxn ang="0">
                      <a:pos x="220" y="114"/>
                    </a:cxn>
                    <a:cxn ang="0">
                      <a:pos x="220" y="128"/>
                    </a:cxn>
                    <a:cxn ang="0">
                      <a:pos x="212" y="158"/>
                    </a:cxn>
                    <a:cxn ang="0">
                      <a:pos x="192" y="200"/>
                    </a:cxn>
                    <a:cxn ang="0">
                      <a:pos x="160" y="248"/>
                    </a:cxn>
                    <a:cxn ang="0">
                      <a:pos x="126" y="288"/>
                    </a:cxn>
                    <a:cxn ang="0">
                      <a:pos x="118" y="292"/>
                    </a:cxn>
                    <a:cxn ang="0">
                      <a:pos x="110" y="294"/>
                    </a:cxn>
                    <a:cxn ang="0">
                      <a:pos x="110" y="16"/>
                    </a:cxn>
                    <a:cxn ang="0">
                      <a:pos x="86" y="18"/>
                    </a:cxn>
                    <a:cxn ang="0">
                      <a:pos x="66" y="24"/>
                    </a:cxn>
                    <a:cxn ang="0">
                      <a:pos x="38" y="48"/>
                    </a:cxn>
                    <a:cxn ang="0">
                      <a:pos x="22" y="80"/>
                    </a:cxn>
                    <a:cxn ang="0">
                      <a:pos x="16" y="114"/>
                    </a:cxn>
                    <a:cxn ang="0">
                      <a:pos x="18" y="126"/>
                    </a:cxn>
                    <a:cxn ang="0">
                      <a:pos x="24" y="154"/>
                    </a:cxn>
                    <a:cxn ang="0">
                      <a:pos x="42" y="194"/>
                    </a:cxn>
                    <a:cxn ang="0">
                      <a:pos x="74" y="238"/>
                    </a:cxn>
                    <a:cxn ang="0">
                      <a:pos x="106" y="276"/>
                    </a:cxn>
                    <a:cxn ang="0">
                      <a:pos x="110" y="278"/>
                    </a:cxn>
                    <a:cxn ang="0">
                      <a:pos x="114" y="276"/>
                    </a:cxn>
                    <a:cxn ang="0">
                      <a:pos x="146" y="238"/>
                    </a:cxn>
                    <a:cxn ang="0">
                      <a:pos x="178" y="194"/>
                    </a:cxn>
                    <a:cxn ang="0">
                      <a:pos x="196" y="154"/>
                    </a:cxn>
                    <a:cxn ang="0">
                      <a:pos x="204" y="126"/>
                    </a:cxn>
                    <a:cxn ang="0">
                      <a:pos x="204" y="114"/>
                    </a:cxn>
                    <a:cxn ang="0">
                      <a:pos x="200" y="80"/>
                    </a:cxn>
                    <a:cxn ang="0">
                      <a:pos x="184" y="48"/>
                    </a:cxn>
                    <a:cxn ang="0">
                      <a:pos x="154" y="24"/>
                    </a:cxn>
                    <a:cxn ang="0">
                      <a:pos x="134" y="18"/>
                    </a:cxn>
                    <a:cxn ang="0">
                      <a:pos x="110" y="16"/>
                    </a:cxn>
                  </a:cxnLst>
                  <a:rect l="0" t="0" r="r" b="b"/>
                  <a:pathLst>
                    <a:path w="220" h="294">
                      <a:moveTo>
                        <a:pt x="110" y="294"/>
                      </a:moveTo>
                      <a:lnTo>
                        <a:pt x="110" y="294"/>
                      </a:lnTo>
                      <a:lnTo>
                        <a:pt x="102" y="292"/>
                      </a:lnTo>
                      <a:lnTo>
                        <a:pt x="96" y="288"/>
                      </a:lnTo>
                      <a:lnTo>
                        <a:pt x="96" y="288"/>
                      </a:lnTo>
                      <a:lnTo>
                        <a:pt x="76" y="266"/>
                      </a:lnTo>
                      <a:lnTo>
                        <a:pt x="60" y="248"/>
                      </a:lnTo>
                      <a:lnTo>
                        <a:pt x="44" y="226"/>
                      </a:lnTo>
                      <a:lnTo>
                        <a:pt x="28" y="200"/>
                      </a:lnTo>
                      <a:lnTo>
                        <a:pt x="14" y="172"/>
                      </a:lnTo>
                      <a:lnTo>
                        <a:pt x="8" y="158"/>
                      </a:lnTo>
                      <a:lnTo>
                        <a:pt x="4" y="142"/>
                      </a:lnTo>
                      <a:lnTo>
                        <a:pt x="2" y="128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00"/>
                      </a:lnTo>
                      <a:lnTo>
                        <a:pt x="2" y="86"/>
                      </a:lnTo>
                      <a:lnTo>
                        <a:pt x="6" y="74"/>
                      </a:lnTo>
                      <a:lnTo>
                        <a:pt x="10" y="62"/>
                      </a:lnTo>
                      <a:lnTo>
                        <a:pt x="14" y="52"/>
                      </a:lnTo>
                      <a:lnTo>
                        <a:pt x="20" y="42"/>
                      </a:lnTo>
                      <a:lnTo>
                        <a:pt x="28" y="32"/>
                      </a:lnTo>
                      <a:lnTo>
                        <a:pt x="36" y="24"/>
                      </a:lnTo>
                      <a:lnTo>
                        <a:pt x="36" y="24"/>
                      </a:lnTo>
                      <a:lnTo>
                        <a:pt x="52" y="14"/>
                      </a:lnTo>
                      <a:lnTo>
                        <a:pt x="70" y="6"/>
                      </a:lnTo>
                      <a:lnTo>
                        <a:pt x="90" y="0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132" y="0"/>
                      </a:lnTo>
                      <a:lnTo>
                        <a:pt x="150" y="6"/>
                      </a:lnTo>
                      <a:lnTo>
                        <a:pt x="168" y="14"/>
                      </a:lnTo>
                      <a:lnTo>
                        <a:pt x="184" y="24"/>
                      </a:lnTo>
                      <a:lnTo>
                        <a:pt x="184" y="24"/>
                      </a:lnTo>
                      <a:lnTo>
                        <a:pt x="192" y="32"/>
                      </a:lnTo>
                      <a:lnTo>
                        <a:pt x="200" y="42"/>
                      </a:lnTo>
                      <a:lnTo>
                        <a:pt x="206" y="52"/>
                      </a:lnTo>
                      <a:lnTo>
                        <a:pt x="212" y="62"/>
                      </a:lnTo>
                      <a:lnTo>
                        <a:pt x="216" y="74"/>
                      </a:lnTo>
                      <a:lnTo>
                        <a:pt x="218" y="86"/>
                      </a:lnTo>
                      <a:lnTo>
                        <a:pt x="220" y="100"/>
                      </a:lnTo>
                      <a:lnTo>
                        <a:pt x="220" y="114"/>
                      </a:lnTo>
                      <a:lnTo>
                        <a:pt x="220" y="114"/>
                      </a:lnTo>
                      <a:lnTo>
                        <a:pt x="220" y="128"/>
                      </a:lnTo>
                      <a:lnTo>
                        <a:pt x="216" y="142"/>
                      </a:lnTo>
                      <a:lnTo>
                        <a:pt x="212" y="158"/>
                      </a:lnTo>
                      <a:lnTo>
                        <a:pt x="206" y="172"/>
                      </a:lnTo>
                      <a:lnTo>
                        <a:pt x="192" y="200"/>
                      </a:lnTo>
                      <a:lnTo>
                        <a:pt x="176" y="226"/>
                      </a:lnTo>
                      <a:lnTo>
                        <a:pt x="160" y="248"/>
                      </a:lnTo>
                      <a:lnTo>
                        <a:pt x="144" y="266"/>
                      </a:lnTo>
                      <a:lnTo>
                        <a:pt x="126" y="288"/>
                      </a:lnTo>
                      <a:lnTo>
                        <a:pt x="126" y="288"/>
                      </a:lnTo>
                      <a:lnTo>
                        <a:pt x="118" y="292"/>
                      </a:lnTo>
                      <a:lnTo>
                        <a:pt x="110" y="294"/>
                      </a:lnTo>
                      <a:lnTo>
                        <a:pt x="110" y="294"/>
                      </a:lnTo>
                      <a:close/>
                      <a:moveTo>
                        <a:pt x="110" y="16"/>
                      </a:moveTo>
                      <a:lnTo>
                        <a:pt x="110" y="16"/>
                      </a:lnTo>
                      <a:lnTo>
                        <a:pt x="98" y="16"/>
                      </a:lnTo>
                      <a:lnTo>
                        <a:pt x="86" y="18"/>
                      </a:lnTo>
                      <a:lnTo>
                        <a:pt x="76" y="20"/>
                      </a:lnTo>
                      <a:lnTo>
                        <a:pt x="66" y="24"/>
                      </a:lnTo>
                      <a:lnTo>
                        <a:pt x="50" y="34"/>
                      </a:lnTo>
                      <a:lnTo>
                        <a:pt x="38" y="48"/>
                      </a:lnTo>
                      <a:lnTo>
                        <a:pt x="28" y="62"/>
                      </a:lnTo>
                      <a:lnTo>
                        <a:pt x="22" y="80"/>
                      </a:lnTo>
                      <a:lnTo>
                        <a:pt x="18" y="96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18" y="126"/>
                      </a:lnTo>
                      <a:lnTo>
                        <a:pt x="20" y="140"/>
                      </a:lnTo>
                      <a:lnTo>
                        <a:pt x="24" y="154"/>
                      </a:lnTo>
                      <a:lnTo>
                        <a:pt x="30" y="168"/>
                      </a:lnTo>
                      <a:lnTo>
                        <a:pt x="42" y="194"/>
                      </a:lnTo>
                      <a:lnTo>
                        <a:pt x="58" y="218"/>
                      </a:lnTo>
                      <a:lnTo>
                        <a:pt x="74" y="238"/>
                      </a:lnTo>
                      <a:lnTo>
                        <a:pt x="88" y="256"/>
                      </a:lnTo>
                      <a:lnTo>
                        <a:pt x="106" y="276"/>
                      </a:lnTo>
                      <a:lnTo>
                        <a:pt x="106" y="276"/>
                      </a:lnTo>
                      <a:lnTo>
                        <a:pt x="110" y="278"/>
                      </a:lnTo>
                      <a:lnTo>
                        <a:pt x="114" y="276"/>
                      </a:lnTo>
                      <a:lnTo>
                        <a:pt x="114" y="276"/>
                      </a:lnTo>
                      <a:lnTo>
                        <a:pt x="132" y="256"/>
                      </a:lnTo>
                      <a:lnTo>
                        <a:pt x="146" y="238"/>
                      </a:lnTo>
                      <a:lnTo>
                        <a:pt x="162" y="218"/>
                      </a:lnTo>
                      <a:lnTo>
                        <a:pt x="178" y="194"/>
                      </a:lnTo>
                      <a:lnTo>
                        <a:pt x="192" y="168"/>
                      </a:lnTo>
                      <a:lnTo>
                        <a:pt x="196" y="154"/>
                      </a:lnTo>
                      <a:lnTo>
                        <a:pt x="200" y="140"/>
                      </a:lnTo>
                      <a:lnTo>
                        <a:pt x="204" y="126"/>
                      </a:lnTo>
                      <a:lnTo>
                        <a:pt x="204" y="114"/>
                      </a:lnTo>
                      <a:lnTo>
                        <a:pt x="204" y="114"/>
                      </a:lnTo>
                      <a:lnTo>
                        <a:pt x="204" y="96"/>
                      </a:lnTo>
                      <a:lnTo>
                        <a:pt x="200" y="80"/>
                      </a:lnTo>
                      <a:lnTo>
                        <a:pt x="192" y="62"/>
                      </a:lnTo>
                      <a:lnTo>
                        <a:pt x="184" y="48"/>
                      </a:lnTo>
                      <a:lnTo>
                        <a:pt x="170" y="34"/>
                      </a:lnTo>
                      <a:lnTo>
                        <a:pt x="154" y="24"/>
                      </a:lnTo>
                      <a:lnTo>
                        <a:pt x="144" y="20"/>
                      </a:lnTo>
                      <a:lnTo>
                        <a:pt x="134" y="18"/>
                      </a:lnTo>
                      <a:lnTo>
                        <a:pt x="122" y="16"/>
                      </a:lnTo>
                      <a:lnTo>
                        <a:pt x="110" y="16"/>
                      </a:lnTo>
                      <a:lnTo>
                        <a:pt x="110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140"/>
                <p:cNvSpPr>
                  <a:spLocks noEditPoints="1"/>
                </p:cNvSpPr>
                <p:nvPr/>
              </p:nvSpPr>
              <p:spPr bwMode="auto">
                <a:xfrm>
                  <a:off x="3992563" y="1739900"/>
                  <a:ext cx="184150" cy="180975"/>
                </a:xfrm>
                <a:custGeom>
                  <a:avLst/>
                  <a:gdLst/>
                  <a:ahLst/>
                  <a:cxnLst>
                    <a:cxn ang="0">
                      <a:pos x="58" y="114"/>
                    </a:cxn>
                    <a:cxn ang="0">
                      <a:pos x="36" y="110"/>
                    </a:cxn>
                    <a:cxn ang="0">
                      <a:pos x="18" y="98"/>
                    </a:cxn>
                    <a:cxn ang="0">
                      <a:pos x="6" y="80"/>
                    </a:cxn>
                    <a:cxn ang="0">
                      <a:pos x="0" y="58"/>
                    </a:cxn>
                    <a:cxn ang="0">
                      <a:pos x="2" y="46"/>
                    </a:cxn>
                    <a:cxn ang="0">
                      <a:pos x="10" y="24"/>
                    </a:cxn>
                    <a:cxn ang="0">
                      <a:pos x="26" y="10"/>
                    </a:cxn>
                    <a:cxn ang="0">
                      <a:pos x="46" y="0"/>
                    </a:cxn>
                    <a:cxn ang="0">
                      <a:pos x="58" y="0"/>
                    </a:cxn>
                    <a:cxn ang="0">
                      <a:pos x="80" y="4"/>
                    </a:cxn>
                    <a:cxn ang="0">
                      <a:pos x="100" y="16"/>
                    </a:cxn>
                    <a:cxn ang="0">
                      <a:pos x="112" y="34"/>
                    </a:cxn>
                    <a:cxn ang="0">
                      <a:pos x="116" y="58"/>
                    </a:cxn>
                    <a:cxn ang="0">
                      <a:pos x="114" y="68"/>
                    </a:cxn>
                    <a:cxn ang="0">
                      <a:pos x="106" y="90"/>
                    </a:cxn>
                    <a:cxn ang="0">
                      <a:pos x="90" y="104"/>
                    </a:cxn>
                    <a:cxn ang="0">
                      <a:pos x="70" y="114"/>
                    </a:cxn>
                    <a:cxn ang="0">
                      <a:pos x="58" y="114"/>
                    </a:cxn>
                    <a:cxn ang="0">
                      <a:pos x="58" y="16"/>
                    </a:cxn>
                    <a:cxn ang="0">
                      <a:pos x="42" y="18"/>
                    </a:cxn>
                    <a:cxn ang="0">
                      <a:pos x="30" y="28"/>
                    </a:cxn>
                    <a:cxn ang="0">
                      <a:pos x="20" y="42"/>
                    </a:cxn>
                    <a:cxn ang="0">
                      <a:pos x="16" y="58"/>
                    </a:cxn>
                    <a:cxn ang="0">
                      <a:pos x="18" y="66"/>
                    </a:cxn>
                    <a:cxn ang="0">
                      <a:pos x="24" y="80"/>
                    </a:cxn>
                    <a:cxn ang="0">
                      <a:pos x="36" y="92"/>
                    </a:cxn>
                    <a:cxn ang="0">
                      <a:pos x="50" y="98"/>
                    </a:cxn>
                    <a:cxn ang="0">
                      <a:pos x="58" y="98"/>
                    </a:cxn>
                    <a:cxn ang="0">
                      <a:pos x="74" y="96"/>
                    </a:cxn>
                    <a:cxn ang="0">
                      <a:pos x="88" y="86"/>
                    </a:cxn>
                    <a:cxn ang="0">
                      <a:pos x="96" y="74"/>
                    </a:cxn>
                    <a:cxn ang="0">
                      <a:pos x="100" y="58"/>
                    </a:cxn>
                    <a:cxn ang="0">
                      <a:pos x="98" y="48"/>
                    </a:cxn>
                    <a:cxn ang="0">
                      <a:pos x="92" y="34"/>
                    </a:cxn>
                    <a:cxn ang="0">
                      <a:pos x="82" y="22"/>
                    </a:cxn>
                    <a:cxn ang="0">
                      <a:pos x="66" y="16"/>
                    </a:cxn>
                    <a:cxn ang="0">
                      <a:pos x="58" y="16"/>
                    </a:cxn>
                  </a:cxnLst>
                  <a:rect l="0" t="0" r="r" b="b"/>
                  <a:pathLst>
                    <a:path w="116" h="114">
                      <a:moveTo>
                        <a:pt x="58" y="114"/>
                      </a:moveTo>
                      <a:lnTo>
                        <a:pt x="58" y="114"/>
                      </a:lnTo>
                      <a:lnTo>
                        <a:pt x="46" y="114"/>
                      </a:lnTo>
                      <a:lnTo>
                        <a:pt x="36" y="110"/>
                      </a:lnTo>
                      <a:lnTo>
                        <a:pt x="26" y="104"/>
                      </a:lnTo>
                      <a:lnTo>
                        <a:pt x="18" y="98"/>
                      </a:lnTo>
                      <a:lnTo>
                        <a:pt x="10" y="90"/>
                      </a:lnTo>
                      <a:lnTo>
                        <a:pt x="6" y="80"/>
                      </a:lnTo>
                      <a:lnTo>
                        <a:pt x="2" y="68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46"/>
                      </a:lnTo>
                      <a:lnTo>
                        <a:pt x="6" y="34"/>
                      </a:lnTo>
                      <a:lnTo>
                        <a:pt x="10" y="24"/>
                      </a:lnTo>
                      <a:lnTo>
                        <a:pt x="18" y="16"/>
                      </a:lnTo>
                      <a:lnTo>
                        <a:pt x="26" y="10"/>
                      </a:lnTo>
                      <a:lnTo>
                        <a:pt x="36" y="4"/>
                      </a:lnTo>
                      <a:lnTo>
                        <a:pt x="46" y="0"/>
                      </a:lnTo>
                      <a:lnTo>
                        <a:pt x="58" y="0"/>
                      </a:lnTo>
                      <a:lnTo>
                        <a:pt x="58" y="0"/>
                      </a:lnTo>
                      <a:lnTo>
                        <a:pt x="70" y="0"/>
                      </a:lnTo>
                      <a:lnTo>
                        <a:pt x="80" y="4"/>
                      </a:lnTo>
                      <a:lnTo>
                        <a:pt x="90" y="10"/>
                      </a:lnTo>
                      <a:lnTo>
                        <a:pt x="100" y="16"/>
                      </a:lnTo>
                      <a:lnTo>
                        <a:pt x="106" y="24"/>
                      </a:lnTo>
                      <a:lnTo>
                        <a:pt x="112" y="34"/>
                      </a:lnTo>
                      <a:lnTo>
                        <a:pt x="114" y="46"/>
                      </a:lnTo>
                      <a:lnTo>
                        <a:pt x="116" y="58"/>
                      </a:lnTo>
                      <a:lnTo>
                        <a:pt x="116" y="58"/>
                      </a:lnTo>
                      <a:lnTo>
                        <a:pt x="114" y="68"/>
                      </a:lnTo>
                      <a:lnTo>
                        <a:pt x="112" y="80"/>
                      </a:lnTo>
                      <a:lnTo>
                        <a:pt x="106" y="90"/>
                      </a:lnTo>
                      <a:lnTo>
                        <a:pt x="100" y="98"/>
                      </a:lnTo>
                      <a:lnTo>
                        <a:pt x="90" y="104"/>
                      </a:lnTo>
                      <a:lnTo>
                        <a:pt x="80" y="110"/>
                      </a:lnTo>
                      <a:lnTo>
                        <a:pt x="70" y="114"/>
                      </a:lnTo>
                      <a:lnTo>
                        <a:pt x="58" y="114"/>
                      </a:lnTo>
                      <a:lnTo>
                        <a:pt x="58" y="114"/>
                      </a:lnTo>
                      <a:close/>
                      <a:moveTo>
                        <a:pt x="58" y="16"/>
                      </a:moveTo>
                      <a:lnTo>
                        <a:pt x="58" y="16"/>
                      </a:lnTo>
                      <a:lnTo>
                        <a:pt x="50" y="16"/>
                      </a:lnTo>
                      <a:lnTo>
                        <a:pt x="42" y="18"/>
                      </a:lnTo>
                      <a:lnTo>
                        <a:pt x="36" y="22"/>
                      </a:lnTo>
                      <a:lnTo>
                        <a:pt x="30" y="28"/>
                      </a:lnTo>
                      <a:lnTo>
                        <a:pt x="24" y="34"/>
                      </a:lnTo>
                      <a:lnTo>
                        <a:pt x="20" y="42"/>
                      </a:lnTo>
                      <a:lnTo>
                        <a:pt x="18" y="48"/>
                      </a:lnTo>
                      <a:lnTo>
                        <a:pt x="16" y="58"/>
                      </a:lnTo>
                      <a:lnTo>
                        <a:pt x="16" y="58"/>
                      </a:lnTo>
                      <a:lnTo>
                        <a:pt x="18" y="66"/>
                      </a:lnTo>
                      <a:lnTo>
                        <a:pt x="20" y="74"/>
                      </a:lnTo>
                      <a:lnTo>
                        <a:pt x="24" y="80"/>
                      </a:lnTo>
                      <a:lnTo>
                        <a:pt x="30" y="86"/>
                      </a:lnTo>
                      <a:lnTo>
                        <a:pt x="36" y="92"/>
                      </a:lnTo>
                      <a:lnTo>
                        <a:pt x="42" y="96"/>
                      </a:lnTo>
                      <a:lnTo>
                        <a:pt x="50" y="98"/>
                      </a:lnTo>
                      <a:lnTo>
                        <a:pt x="58" y="98"/>
                      </a:lnTo>
                      <a:lnTo>
                        <a:pt x="58" y="98"/>
                      </a:lnTo>
                      <a:lnTo>
                        <a:pt x="66" y="98"/>
                      </a:lnTo>
                      <a:lnTo>
                        <a:pt x="74" y="96"/>
                      </a:lnTo>
                      <a:lnTo>
                        <a:pt x="82" y="92"/>
                      </a:lnTo>
                      <a:lnTo>
                        <a:pt x="88" y="86"/>
                      </a:lnTo>
                      <a:lnTo>
                        <a:pt x="92" y="80"/>
                      </a:lnTo>
                      <a:lnTo>
                        <a:pt x="96" y="74"/>
                      </a:lnTo>
                      <a:lnTo>
                        <a:pt x="98" y="66"/>
                      </a:lnTo>
                      <a:lnTo>
                        <a:pt x="100" y="58"/>
                      </a:lnTo>
                      <a:lnTo>
                        <a:pt x="100" y="58"/>
                      </a:lnTo>
                      <a:lnTo>
                        <a:pt x="98" y="48"/>
                      </a:lnTo>
                      <a:lnTo>
                        <a:pt x="96" y="40"/>
                      </a:lnTo>
                      <a:lnTo>
                        <a:pt x="92" y="34"/>
                      </a:lnTo>
                      <a:lnTo>
                        <a:pt x="88" y="28"/>
                      </a:lnTo>
                      <a:lnTo>
                        <a:pt x="82" y="22"/>
                      </a:lnTo>
                      <a:lnTo>
                        <a:pt x="74" y="18"/>
                      </a:lnTo>
                      <a:lnTo>
                        <a:pt x="66" y="16"/>
                      </a:lnTo>
                      <a:lnTo>
                        <a:pt x="58" y="16"/>
                      </a:lnTo>
                      <a:lnTo>
                        <a:pt x="5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" name="矩形 17">
              <a:extLst>
                <a:ext uri="{FF2B5EF4-FFF2-40B4-BE49-F238E27FC236}">
                  <a16:creationId xmlns:a16="http://schemas.microsoft.com/office/drawing/2014/main" id="{DD7711C8-AA7A-4437-8DBD-FC6810D7FCE6}"/>
                </a:ext>
              </a:extLst>
            </p:cNvPr>
            <p:cNvSpPr/>
            <p:nvPr/>
          </p:nvSpPr>
          <p:spPr>
            <a:xfrm>
              <a:off x="2220686" y="2611439"/>
              <a:ext cx="3861460" cy="502571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B3608F-6794-414D-868B-4F4D2CB7D6A1}"/>
              </a:ext>
            </a:extLst>
          </p:cNvPr>
          <p:cNvGrpSpPr/>
          <p:nvPr/>
        </p:nvGrpSpPr>
        <p:grpSpPr>
          <a:xfrm>
            <a:off x="1248229" y="3702359"/>
            <a:ext cx="4833917" cy="870857"/>
            <a:chOff x="1248229" y="3759203"/>
            <a:chExt cx="4833917" cy="8708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D79216-5B67-49D8-A77E-3CC592F56ABA}"/>
                </a:ext>
              </a:extLst>
            </p:cNvPr>
            <p:cNvGrpSpPr/>
            <p:nvPr/>
          </p:nvGrpSpPr>
          <p:grpSpPr>
            <a:xfrm>
              <a:off x="1248229" y="3759203"/>
              <a:ext cx="870857" cy="870857"/>
              <a:chOff x="1248229" y="3759203"/>
              <a:chExt cx="870857" cy="87085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48229" y="3759203"/>
                <a:ext cx="870857" cy="87085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" name="Graphic 26" descr="Dollar">
                <a:extLst>
                  <a:ext uri="{FF2B5EF4-FFF2-40B4-BE49-F238E27FC236}">
                    <a16:creationId xmlns:a16="http://schemas.microsoft.com/office/drawing/2014/main" id="{5EA3040C-3759-47C8-B619-9137335E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24534" y="3844354"/>
                <a:ext cx="700554" cy="700554"/>
              </a:xfrm>
              <a:prstGeom prst="rect">
                <a:avLst/>
              </a:prstGeom>
            </p:spPr>
          </p:pic>
        </p:grpSp>
        <p:sp>
          <p:nvSpPr>
            <p:cNvPr id="29" name="矩形 17">
              <a:extLst>
                <a:ext uri="{FF2B5EF4-FFF2-40B4-BE49-F238E27FC236}">
                  <a16:creationId xmlns:a16="http://schemas.microsoft.com/office/drawing/2014/main" id="{7D81EAC3-7EAA-4ED9-946F-8A59E1730DF1}"/>
                </a:ext>
              </a:extLst>
            </p:cNvPr>
            <p:cNvSpPr/>
            <p:nvPr/>
          </p:nvSpPr>
          <p:spPr>
            <a:xfrm>
              <a:off x="2220686" y="3922164"/>
              <a:ext cx="3861460" cy="502571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Funding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A84E41-7D9D-46FD-BF6E-F464FD056B66}"/>
              </a:ext>
            </a:extLst>
          </p:cNvPr>
          <p:cNvGrpSpPr/>
          <p:nvPr/>
        </p:nvGrpSpPr>
        <p:grpSpPr>
          <a:xfrm>
            <a:off x="1248229" y="5094518"/>
            <a:ext cx="4833917" cy="870857"/>
            <a:chOff x="1248229" y="5094518"/>
            <a:chExt cx="4833917" cy="870857"/>
          </a:xfrm>
        </p:grpSpPr>
        <p:sp>
          <p:nvSpPr>
            <p:cNvPr id="16" name="椭圆 15"/>
            <p:cNvSpPr/>
            <p:nvPr/>
          </p:nvSpPr>
          <p:spPr>
            <a:xfrm>
              <a:off x="1248229" y="5094518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17">
              <a:extLst>
                <a:ext uri="{FF2B5EF4-FFF2-40B4-BE49-F238E27FC236}">
                  <a16:creationId xmlns:a16="http://schemas.microsoft.com/office/drawing/2014/main" id="{F005BF33-0B36-4B72-B21C-1D1A51E2D393}"/>
                </a:ext>
              </a:extLst>
            </p:cNvPr>
            <p:cNvSpPr/>
            <p:nvPr/>
          </p:nvSpPr>
          <p:spPr>
            <a:xfrm>
              <a:off x="2220686" y="5278660"/>
              <a:ext cx="3861460" cy="502571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Advertisement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Graphic 31" descr="Target Audience">
              <a:extLst>
                <a:ext uri="{FF2B5EF4-FFF2-40B4-BE49-F238E27FC236}">
                  <a16:creationId xmlns:a16="http://schemas.microsoft.com/office/drawing/2014/main" id="{53255AE2-2430-4D49-92E7-5F28A56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5712" y="5150846"/>
              <a:ext cx="758198" cy="758198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F12BBD0-DF91-4704-8422-310C3F640C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205" b="4880"/>
          <a:stretch/>
        </p:blipFill>
        <p:spPr>
          <a:xfrm>
            <a:off x="6851411" y="1"/>
            <a:ext cx="5340589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EAC4A6D-49B9-490E-A5FB-864242976574}"/>
              </a:ext>
            </a:extLst>
          </p:cNvPr>
          <p:cNvSpPr/>
          <p:nvPr/>
        </p:nvSpPr>
        <p:spPr>
          <a:xfrm>
            <a:off x="6778171" y="1"/>
            <a:ext cx="5413829" cy="68580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7D7D7D"/>
            </a:gs>
            <a:gs pos="0">
              <a:srgbClr val="AFAFAF"/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21DA8-4514-499B-BD6C-EC34FF90DCE5}"/>
              </a:ext>
            </a:extLst>
          </p:cNvPr>
          <p:cNvSpPr txBox="1"/>
          <p:nvPr/>
        </p:nvSpPr>
        <p:spPr>
          <a:xfrm>
            <a:off x="522515" y="1664381"/>
            <a:ext cx="1822047" cy="316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CA" sz="2400" kern="0" dirty="0">
                <a:solidFill>
                  <a:schemeClr val="bg1"/>
                </a:solidFill>
                <a:effectLst>
                  <a:reflection blurRad="6350" stA="19000" endPos="40000" dist="889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Detail</a:t>
            </a:r>
          </a:p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CA" sz="2400" kern="0" dirty="0">
                <a:solidFill>
                  <a:schemeClr val="bg1"/>
                </a:solidFill>
                <a:effectLst>
                  <a:reflection blurRad="6350" stA="19000" endPos="40000" dist="889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Locations</a:t>
            </a:r>
          </a:p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CA" sz="2400" kern="0" dirty="0">
                <a:solidFill>
                  <a:schemeClr val="bg1"/>
                </a:solidFill>
                <a:effectLst>
                  <a:reflection blurRad="6350" stA="19000" endPos="40000" dist="889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Instructors</a:t>
            </a:r>
          </a:p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CA" sz="2400" kern="0" dirty="0">
                <a:solidFill>
                  <a:schemeClr val="bg1"/>
                </a:solidFill>
                <a:effectLst>
                  <a:reflection blurRad="6350" stA="19000" endPos="40000" dist="889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Sponsors</a:t>
            </a: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E70D684E-3BDC-4B1F-9697-423DCABD1261}"/>
              </a:ext>
            </a:extLst>
          </p:cNvPr>
          <p:cNvSpPr/>
          <p:nvPr/>
        </p:nvSpPr>
        <p:spPr>
          <a:xfrm flipH="1">
            <a:off x="522515" y="1509486"/>
            <a:ext cx="1988456" cy="3585028"/>
          </a:xfrm>
          <a:prstGeom prst="accentCallout2">
            <a:avLst>
              <a:gd name="adj1" fmla="val 28264"/>
              <a:gd name="adj2" fmla="val -8698"/>
              <a:gd name="adj3" fmla="val 28264"/>
              <a:gd name="adj4" fmla="val -30900"/>
              <a:gd name="adj5" fmla="val 45294"/>
              <a:gd name="adj6" fmla="val -10944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28994-27D6-4175-AAFF-83AE4673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94" y="340496"/>
            <a:ext cx="3176611" cy="617700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31FBA6F-955E-4BC8-BC7C-7AD936343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264863"/>
                  </p:ext>
                </p:extLst>
              </p:nvPr>
            </p:nvGraphicFramePr>
            <p:xfrm>
              <a:off x="5238749" y="2366736"/>
              <a:ext cx="1714500" cy="1714500"/>
            </p:xfrm>
            <a:graphic>
              <a:graphicData uri="http://schemas.microsoft.com/office/powerpoint/2016/slidezoom">
                <pslz:sldZm>
                  <pslz:sldZmObj sldId="309" cId="4129320990">
                    <pslz:zmPr id="{27A6625A-A570-410B-B635-AFAD1453639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1FBA6F-955E-4BC8-BC7C-7AD936343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749" y="2366736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9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rgbClr val="7D7D7D"/>
            </a:gs>
            <a:gs pos="0">
              <a:srgbClr val="AFAFAF"/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B5566DA-409F-45E2-AADF-DCFE42251CFD}"/>
              </a:ext>
            </a:extLst>
          </p:cNvPr>
          <p:cNvSpPr/>
          <p:nvPr/>
        </p:nvSpPr>
        <p:spPr>
          <a:xfrm>
            <a:off x="0" y="-21946"/>
            <a:ext cx="12191999" cy="688680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315 w 10000"/>
              <a:gd name="connsiteY1" fmla="*/ 11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8000 w 10000"/>
              <a:gd name="connsiteY3" fmla="*/ 10010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851 w 10000"/>
              <a:gd name="connsiteY3" fmla="*/ 9925 h 10010"/>
              <a:gd name="connsiteX4" fmla="*/ 0 w 10000"/>
              <a:gd name="connsiteY4" fmla="*/ 10010 h 10010"/>
              <a:gd name="connsiteX0" fmla="*/ 0 w 10000"/>
              <a:gd name="connsiteY0" fmla="*/ 10010 h 10041"/>
              <a:gd name="connsiteX1" fmla="*/ 3047 w 10000"/>
              <a:gd name="connsiteY1" fmla="*/ 0 h 10041"/>
              <a:gd name="connsiteX2" fmla="*/ 10000 w 10000"/>
              <a:gd name="connsiteY2" fmla="*/ 10 h 10041"/>
              <a:gd name="connsiteX3" fmla="*/ 6940 w 10000"/>
              <a:gd name="connsiteY3" fmla="*/ 10041 h 10041"/>
              <a:gd name="connsiteX4" fmla="*/ 0 w 10000"/>
              <a:gd name="connsiteY4" fmla="*/ 10010 h 10041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46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7011 w 10000"/>
              <a:gd name="connsiteY3" fmla="*/ 9935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93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42 h 10042"/>
              <a:gd name="connsiteX1" fmla="*/ 2993 w 10000"/>
              <a:gd name="connsiteY1" fmla="*/ 0 h 10042"/>
              <a:gd name="connsiteX2" fmla="*/ 10000 w 10000"/>
              <a:gd name="connsiteY2" fmla="*/ 42 h 10042"/>
              <a:gd name="connsiteX3" fmla="*/ 6993 w 10000"/>
              <a:gd name="connsiteY3" fmla="*/ 10041 h 10042"/>
              <a:gd name="connsiteX4" fmla="*/ 0 w 10000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0" y="10042"/>
                </a:moveTo>
                <a:lnTo>
                  <a:pt x="2993" y="0"/>
                </a:lnTo>
                <a:lnTo>
                  <a:pt x="10000" y="42"/>
                </a:lnTo>
                <a:lnTo>
                  <a:pt x="6993" y="10041"/>
                </a:lnTo>
                <a:lnTo>
                  <a:pt x="0" y="10042"/>
                </a:lnTo>
                <a:close/>
              </a:path>
            </a:pathLst>
          </a:custGeom>
          <a:gradFill>
            <a:gsLst>
              <a:gs pos="73000">
                <a:schemeClr val="tx1">
                  <a:lumMod val="75000"/>
                  <a:lumOff val="25000"/>
                </a:schemeClr>
              </a:gs>
              <a:gs pos="46000">
                <a:srgbClr val="7D7D7D"/>
              </a:gs>
              <a:gs pos="0">
                <a:schemeClr val="bg1"/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Online Media 4" title="Screenshot of Host">
            <a:hlinkClick r:id="" action="ppaction://media"/>
            <a:extLst>
              <a:ext uri="{FF2B5EF4-FFF2-40B4-BE49-F238E27FC236}">
                <a16:creationId xmlns:a16="http://schemas.microsoft.com/office/drawing/2014/main" id="{1B2AAD13-BC62-4497-BCFF-A5A15D00A0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05023" y="264915"/>
            <a:ext cx="7981951" cy="5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0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B5566DA-409F-45E2-AADF-DCFE42251CFD}"/>
              </a:ext>
            </a:extLst>
          </p:cNvPr>
          <p:cNvSpPr/>
          <p:nvPr/>
        </p:nvSpPr>
        <p:spPr>
          <a:xfrm>
            <a:off x="0" y="-21946"/>
            <a:ext cx="12191999" cy="688680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315 w 10000"/>
              <a:gd name="connsiteY1" fmla="*/ 11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8000 w 10000"/>
              <a:gd name="connsiteY3" fmla="*/ 10010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851 w 10000"/>
              <a:gd name="connsiteY3" fmla="*/ 9925 h 10010"/>
              <a:gd name="connsiteX4" fmla="*/ 0 w 10000"/>
              <a:gd name="connsiteY4" fmla="*/ 10010 h 10010"/>
              <a:gd name="connsiteX0" fmla="*/ 0 w 10000"/>
              <a:gd name="connsiteY0" fmla="*/ 10010 h 10041"/>
              <a:gd name="connsiteX1" fmla="*/ 3047 w 10000"/>
              <a:gd name="connsiteY1" fmla="*/ 0 h 10041"/>
              <a:gd name="connsiteX2" fmla="*/ 10000 w 10000"/>
              <a:gd name="connsiteY2" fmla="*/ 10 h 10041"/>
              <a:gd name="connsiteX3" fmla="*/ 6940 w 10000"/>
              <a:gd name="connsiteY3" fmla="*/ 10041 h 10041"/>
              <a:gd name="connsiteX4" fmla="*/ 0 w 10000"/>
              <a:gd name="connsiteY4" fmla="*/ 10010 h 10041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46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7011 w 10000"/>
              <a:gd name="connsiteY3" fmla="*/ 9935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93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42 h 10042"/>
              <a:gd name="connsiteX1" fmla="*/ 2993 w 10000"/>
              <a:gd name="connsiteY1" fmla="*/ 0 h 10042"/>
              <a:gd name="connsiteX2" fmla="*/ 10000 w 10000"/>
              <a:gd name="connsiteY2" fmla="*/ 42 h 10042"/>
              <a:gd name="connsiteX3" fmla="*/ 6993 w 10000"/>
              <a:gd name="connsiteY3" fmla="*/ 10041 h 10042"/>
              <a:gd name="connsiteX4" fmla="*/ 0 w 10000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0" y="10042"/>
                </a:moveTo>
                <a:lnTo>
                  <a:pt x="2993" y="0"/>
                </a:lnTo>
                <a:lnTo>
                  <a:pt x="10000" y="42"/>
                </a:lnTo>
                <a:lnTo>
                  <a:pt x="6993" y="10041"/>
                </a:lnTo>
                <a:lnTo>
                  <a:pt x="0" y="10042"/>
                </a:lnTo>
                <a:close/>
              </a:path>
            </a:pathLst>
          </a:custGeom>
          <a:gradFill>
            <a:gsLst>
              <a:gs pos="73000">
                <a:schemeClr val="tx1">
                  <a:lumMod val="75000"/>
                  <a:lumOff val="25000"/>
                </a:schemeClr>
              </a:gs>
              <a:gs pos="46000">
                <a:srgbClr val="7D7D7D"/>
              </a:gs>
              <a:gs pos="0">
                <a:schemeClr val="bg1"/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E8837-831F-4F3E-B083-2BAF791A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59" y="362859"/>
            <a:ext cx="2980879" cy="58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88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B5566DA-409F-45E2-AADF-DCFE42251CFD}"/>
              </a:ext>
            </a:extLst>
          </p:cNvPr>
          <p:cNvSpPr/>
          <p:nvPr/>
        </p:nvSpPr>
        <p:spPr>
          <a:xfrm>
            <a:off x="0" y="-21946"/>
            <a:ext cx="12191999" cy="688680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315 w 10000"/>
              <a:gd name="connsiteY1" fmla="*/ 11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8000 w 10000"/>
              <a:gd name="connsiteY3" fmla="*/ 10010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851 w 10000"/>
              <a:gd name="connsiteY3" fmla="*/ 9925 h 10010"/>
              <a:gd name="connsiteX4" fmla="*/ 0 w 10000"/>
              <a:gd name="connsiteY4" fmla="*/ 10010 h 10010"/>
              <a:gd name="connsiteX0" fmla="*/ 0 w 10000"/>
              <a:gd name="connsiteY0" fmla="*/ 10010 h 10041"/>
              <a:gd name="connsiteX1" fmla="*/ 3047 w 10000"/>
              <a:gd name="connsiteY1" fmla="*/ 0 h 10041"/>
              <a:gd name="connsiteX2" fmla="*/ 10000 w 10000"/>
              <a:gd name="connsiteY2" fmla="*/ 10 h 10041"/>
              <a:gd name="connsiteX3" fmla="*/ 6940 w 10000"/>
              <a:gd name="connsiteY3" fmla="*/ 10041 h 10041"/>
              <a:gd name="connsiteX4" fmla="*/ 0 w 10000"/>
              <a:gd name="connsiteY4" fmla="*/ 10010 h 10041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46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7011 w 10000"/>
              <a:gd name="connsiteY3" fmla="*/ 9935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93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42 h 10042"/>
              <a:gd name="connsiteX1" fmla="*/ 2993 w 10000"/>
              <a:gd name="connsiteY1" fmla="*/ 0 h 10042"/>
              <a:gd name="connsiteX2" fmla="*/ 10000 w 10000"/>
              <a:gd name="connsiteY2" fmla="*/ 42 h 10042"/>
              <a:gd name="connsiteX3" fmla="*/ 6993 w 10000"/>
              <a:gd name="connsiteY3" fmla="*/ 10041 h 10042"/>
              <a:gd name="connsiteX4" fmla="*/ 0 w 10000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0" y="10042"/>
                </a:moveTo>
                <a:lnTo>
                  <a:pt x="2993" y="0"/>
                </a:lnTo>
                <a:lnTo>
                  <a:pt x="10000" y="42"/>
                </a:lnTo>
                <a:lnTo>
                  <a:pt x="6993" y="10041"/>
                </a:lnTo>
                <a:lnTo>
                  <a:pt x="0" y="10042"/>
                </a:lnTo>
                <a:close/>
              </a:path>
            </a:pathLst>
          </a:custGeom>
          <a:gradFill>
            <a:gsLst>
              <a:gs pos="73000">
                <a:schemeClr val="tx1">
                  <a:lumMod val="75000"/>
                  <a:lumOff val="25000"/>
                </a:schemeClr>
              </a:gs>
              <a:gs pos="46000">
                <a:srgbClr val="7D7D7D"/>
              </a:gs>
              <a:gs pos="0">
                <a:schemeClr val="bg1"/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26C7D-44EB-453B-B179-D96B0230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58" y="96744"/>
            <a:ext cx="2531684" cy="63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7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B5566DA-409F-45E2-AADF-DCFE42251CFD}"/>
              </a:ext>
            </a:extLst>
          </p:cNvPr>
          <p:cNvSpPr/>
          <p:nvPr/>
        </p:nvSpPr>
        <p:spPr>
          <a:xfrm>
            <a:off x="0" y="-21946"/>
            <a:ext cx="12191999" cy="688680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315 w 10000"/>
              <a:gd name="connsiteY1" fmla="*/ 11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8000 w 10000"/>
              <a:gd name="connsiteY3" fmla="*/ 10010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851 w 10000"/>
              <a:gd name="connsiteY3" fmla="*/ 9925 h 10010"/>
              <a:gd name="connsiteX4" fmla="*/ 0 w 10000"/>
              <a:gd name="connsiteY4" fmla="*/ 10010 h 10010"/>
              <a:gd name="connsiteX0" fmla="*/ 0 w 10000"/>
              <a:gd name="connsiteY0" fmla="*/ 10010 h 10041"/>
              <a:gd name="connsiteX1" fmla="*/ 3047 w 10000"/>
              <a:gd name="connsiteY1" fmla="*/ 0 h 10041"/>
              <a:gd name="connsiteX2" fmla="*/ 10000 w 10000"/>
              <a:gd name="connsiteY2" fmla="*/ 10 h 10041"/>
              <a:gd name="connsiteX3" fmla="*/ 6940 w 10000"/>
              <a:gd name="connsiteY3" fmla="*/ 10041 h 10041"/>
              <a:gd name="connsiteX4" fmla="*/ 0 w 10000"/>
              <a:gd name="connsiteY4" fmla="*/ 10010 h 10041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46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7011 w 10000"/>
              <a:gd name="connsiteY3" fmla="*/ 9935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93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42 h 10042"/>
              <a:gd name="connsiteX1" fmla="*/ 2993 w 10000"/>
              <a:gd name="connsiteY1" fmla="*/ 0 h 10042"/>
              <a:gd name="connsiteX2" fmla="*/ 10000 w 10000"/>
              <a:gd name="connsiteY2" fmla="*/ 42 h 10042"/>
              <a:gd name="connsiteX3" fmla="*/ 6993 w 10000"/>
              <a:gd name="connsiteY3" fmla="*/ 10041 h 10042"/>
              <a:gd name="connsiteX4" fmla="*/ 0 w 10000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0" y="10042"/>
                </a:moveTo>
                <a:lnTo>
                  <a:pt x="2993" y="0"/>
                </a:lnTo>
                <a:lnTo>
                  <a:pt x="10000" y="42"/>
                </a:lnTo>
                <a:lnTo>
                  <a:pt x="6993" y="10041"/>
                </a:lnTo>
                <a:lnTo>
                  <a:pt x="0" y="10042"/>
                </a:lnTo>
                <a:close/>
              </a:path>
            </a:pathLst>
          </a:custGeom>
          <a:gradFill>
            <a:gsLst>
              <a:gs pos="73000">
                <a:schemeClr val="tx1">
                  <a:lumMod val="75000"/>
                  <a:lumOff val="25000"/>
                </a:schemeClr>
              </a:gs>
              <a:gs pos="46000">
                <a:srgbClr val="7D7D7D"/>
              </a:gs>
              <a:gs pos="0">
                <a:schemeClr val="bg1"/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37BEE-ECD9-4FA4-8A72-2C845BF8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97" y="410007"/>
            <a:ext cx="2874405" cy="60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3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B5566DA-409F-45E2-AADF-DCFE42251CFD}"/>
              </a:ext>
            </a:extLst>
          </p:cNvPr>
          <p:cNvSpPr/>
          <p:nvPr/>
        </p:nvSpPr>
        <p:spPr>
          <a:xfrm>
            <a:off x="0" y="-21946"/>
            <a:ext cx="12191999" cy="688680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315 w 10000"/>
              <a:gd name="connsiteY1" fmla="*/ 11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8000 w 10000"/>
              <a:gd name="connsiteY3" fmla="*/ 10010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851 w 10000"/>
              <a:gd name="connsiteY3" fmla="*/ 9925 h 10010"/>
              <a:gd name="connsiteX4" fmla="*/ 0 w 10000"/>
              <a:gd name="connsiteY4" fmla="*/ 10010 h 10010"/>
              <a:gd name="connsiteX0" fmla="*/ 0 w 10000"/>
              <a:gd name="connsiteY0" fmla="*/ 10010 h 10041"/>
              <a:gd name="connsiteX1" fmla="*/ 3047 w 10000"/>
              <a:gd name="connsiteY1" fmla="*/ 0 h 10041"/>
              <a:gd name="connsiteX2" fmla="*/ 10000 w 10000"/>
              <a:gd name="connsiteY2" fmla="*/ 10 h 10041"/>
              <a:gd name="connsiteX3" fmla="*/ 6940 w 10000"/>
              <a:gd name="connsiteY3" fmla="*/ 10041 h 10041"/>
              <a:gd name="connsiteX4" fmla="*/ 0 w 10000"/>
              <a:gd name="connsiteY4" fmla="*/ 10010 h 10041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46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7011 w 10000"/>
              <a:gd name="connsiteY3" fmla="*/ 9935 h 10010"/>
              <a:gd name="connsiteX4" fmla="*/ 0 w 10000"/>
              <a:gd name="connsiteY4" fmla="*/ 10010 h 10010"/>
              <a:gd name="connsiteX0" fmla="*/ 0 w 10000"/>
              <a:gd name="connsiteY0" fmla="*/ 10010 h 10010"/>
              <a:gd name="connsiteX1" fmla="*/ 3047 w 10000"/>
              <a:gd name="connsiteY1" fmla="*/ 0 h 10010"/>
              <a:gd name="connsiteX2" fmla="*/ 10000 w 10000"/>
              <a:gd name="connsiteY2" fmla="*/ 10 h 10010"/>
              <a:gd name="connsiteX3" fmla="*/ 6993 w 10000"/>
              <a:gd name="connsiteY3" fmla="*/ 10009 h 10010"/>
              <a:gd name="connsiteX4" fmla="*/ 0 w 10000"/>
              <a:gd name="connsiteY4" fmla="*/ 10010 h 10010"/>
              <a:gd name="connsiteX0" fmla="*/ 0 w 10000"/>
              <a:gd name="connsiteY0" fmla="*/ 10042 h 10042"/>
              <a:gd name="connsiteX1" fmla="*/ 2993 w 10000"/>
              <a:gd name="connsiteY1" fmla="*/ 0 h 10042"/>
              <a:gd name="connsiteX2" fmla="*/ 10000 w 10000"/>
              <a:gd name="connsiteY2" fmla="*/ 42 h 10042"/>
              <a:gd name="connsiteX3" fmla="*/ 6993 w 10000"/>
              <a:gd name="connsiteY3" fmla="*/ 10041 h 10042"/>
              <a:gd name="connsiteX4" fmla="*/ 0 w 10000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0" y="10042"/>
                </a:moveTo>
                <a:lnTo>
                  <a:pt x="2993" y="0"/>
                </a:lnTo>
                <a:lnTo>
                  <a:pt x="10000" y="42"/>
                </a:lnTo>
                <a:lnTo>
                  <a:pt x="6993" y="10041"/>
                </a:lnTo>
                <a:lnTo>
                  <a:pt x="0" y="10042"/>
                </a:lnTo>
                <a:close/>
              </a:path>
            </a:pathLst>
          </a:custGeom>
          <a:gradFill>
            <a:gsLst>
              <a:gs pos="73000">
                <a:schemeClr val="tx1">
                  <a:lumMod val="75000"/>
                  <a:lumOff val="25000"/>
                </a:schemeClr>
              </a:gs>
              <a:gs pos="46000">
                <a:srgbClr val="7D7D7D"/>
              </a:gs>
              <a:gs pos="0">
                <a:schemeClr val="bg1"/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CA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34944-7837-4CC0-ACE0-8EBDA494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13" y="252372"/>
            <a:ext cx="2852972" cy="61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EAED7D8-FC95-B84E-BC52-CEFBEB83CF73}"/>
              </a:ext>
            </a:extLst>
          </p:cNvPr>
          <p:cNvSpPr/>
          <p:nvPr/>
        </p:nvSpPr>
        <p:spPr>
          <a:xfrm>
            <a:off x="4087737" y="4471187"/>
            <a:ext cx="3606334" cy="91390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Academic Event Experience in the University of Toronto</a:t>
            </a:r>
            <a:endParaRPr lang="zh-CN" altLang="en-US" sz="2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CE7C6F21-5DB6-5241-95F8-3843E567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262" y="3033935"/>
            <a:ext cx="1179284" cy="8304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629D64-5C09-C44F-B3B8-DCF006CA3AF5}"/>
              </a:ext>
            </a:extLst>
          </p:cNvPr>
          <p:cNvSpPr/>
          <p:nvPr/>
        </p:nvSpPr>
        <p:spPr>
          <a:xfrm>
            <a:off x="3554022" y="1926768"/>
            <a:ext cx="508395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4800" b="1" dirty="0">
                <a:solidFill>
                  <a:srgbClr val="FFFFFF"/>
                </a:solidFill>
              </a:rPr>
              <a:t>Our Problem Space</a:t>
            </a:r>
          </a:p>
        </p:txBody>
      </p:sp>
    </p:spTree>
    <p:extLst>
      <p:ext uri="{BB962C8B-B14F-4D97-AF65-F5344CB8AC3E}">
        <p14:creationId xmlns:p14="http://schemas.microsoft.com/office/powerpoint/2010/main" val="319672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19"/>
          <p:cNvCxnSpPr/>
          <p:nvPr/>
        </p:nvCxnSpPr>
        <p:spPr>
          <a:xfrm>
            <a:off x="11693804" y="3519944"/>
            <a:ext cx="0" cy="981226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/>
          <p:cNvCxnSpPr/>
          <p:nvPr/>
        </p:nvCxnSpPr>
        <p:spPr>
          <a:xfrm>
            <a:off x="11598554" y="3519944"/>
            <a:ext cx="0" cy="981226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B18F76-722E-4A4A-851D-1BE52BF4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18" y="400246"/>
            <a:ext cx="8121786" cy="6057507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F7DFA93-C4AE-4681-9542-C9ACA4D8F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8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空心弧 2"/>
          <p:cNvSpPr/>
          <p:nvPr/>
        </p:nvSpPr>
        <p:spPr>
          <a:xfrm>
            <a:off x="4479869" y="3901943"/>
            <a:ext cx="1367758" cy="1367758"/>
          </a:xfrm>
          <a:prstGeom prst="blockArc">
            <a:avLst>
              <a:gd name="adj1" fmla="val 14117055"/>
              <a:gd name="adj2" fmla="val 21368723"/>
              <a:gd name="adj3" fmla="val 69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空心弧 3"/>
          <p:cNvSpPr/>
          <p:nvPr/>
        </p:nvSpPr>
        <p:spPr>
          <a:xfrm>
            <a:off x="4230007" y="3645731"/>
            <a:ext cx="1877970" cy="1877970"/>
          </a:xfrm>
          <a:prstGeom prst="blockArc">
            <a:avLst>
              <a:gd name="adj1" fmla="val 12956988"/>
              <a:gd name="adj2" fmla="val 21380772"/>
              <a:gd name="adj3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3987016" y="3408778"/>
            <a:ext cx="2354045" cy="2354045"/>
          </a:xfrm>
          <a:prstGeom prst="blockArc">
            <a:avLst>
              <a:gd name="adj1" fmla="val 16662247"/>
              <a:gd name="adj2" fmla="val 21383345"/>
              <a:gd name="adj3" fmla="val 40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3771178" y="3200854"/>
            <a:ext cx="2789614" cy="2789614"/>
          </a:xfrm>
          <a:prstGeom prst="blockArc">
            <a:avLst>
              <a:gd name="adj1" fmla="val 12662507"/>
              <a:gd name="adj2" fmla="val 21386541"/>
              <a:gd name="adj3" fmla="val 338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接连接符 31"/>
          <p:cNvCxnSpPr/>
          <p:nvPr/>
        </p:nvCxnSpPr>
        <p:spPr>
          <a:xfrm>
            <a:off x="7253241" y="2089554"/>
            <a:ext cx="0" cy="981226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7"/>
          <p:cNvCxnSpPr/>
          <p:nvPr/>
        </p:nvCxnSpPr>
        <p:spPr>
          <a:xfrm>
            <a:off x="7157991" y="2089554"/>
            <a:ext cx="0" cy="981226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42665" y="2117264"/>
            <a:ext cx="4155889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cxnSp>
        <p:nvCxnSpPr>
          <p:cNvPr id="10" name="直接连接符 19"/>
          <p:cNvCxnSpPr/>
          <p:nvPr/>
        </p:nvCxnSpPr>
        <p:spPr>
          <a:xfrm>
            <a:off x="11693804" y="3519944"/>
            <a:ext cx="0" cy="981226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/>
          <p:cNvCxnSpPr/>
          <p:nvPr/>
        </p:nvCxnSpPr>
        <p:spPr>
          <a:xfrm>
            <a:off x="11598554" y="3519944"/>
            <a:ext cx="0" cy="981226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442665" y="3547654"/>
            <a:ext cx="4155889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4" name="饼形 15"/>
          <p:cNvSpPr/>
          <p:nvPr/>
        </p:nvSpPr>
        <p:spPr>
          <a:xfrm>
            <a:off x="3771178" y="3062030"/>
            <a:ext cx="2890781" cy="2890781"/>
          </a:xfrm>
          <a:prstGeom prst="pie">
            <a:avLst>
              <a:gd name="adj1" fmla="val 0"/>
              <a:gd name="adj2" fmla="val 1079763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914220"/>
            <a:endParaRPr lang="zh-CN" altLang="en-US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66747" y="4696270"/>
            <a:ext cx="1899626" cy="890677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cxnSp>
        <p:nvCxnSpPr>
          <p:cNvPr id="16" name="直接连接符 22"/>
          <p:cNvCxnSpPr/>
          <p:nvPr/>
        </p:nvCxnSpPr>
        <p:spPr>
          <a:xfrm>
            <a:off x="7253241" y="4881556"/>
            <a:ext cx="0" cy="981226"/>
          </a:xfrm>
          <a:prstGeom prst="line">
            <a:avLst/>
          </a:prstGeom>
          <a:ln w="1270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3"/>
          <p:cNvCxnSpPr/>
          <p:nvPr/>
        </p:nvCxnSpPr>
        <p:spPr>
          <a:xfrm>
            <a:off x="7157991" y="4881556"/>
            <a:ext cx="0" cy="981226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442665" y="4909266"/>
            <a:ext cx="4155889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cxnSp>
        <p:nvCxnSpPr>
          <p:cNvPr id="19" name="直接连接符 7"/>
          <p:cNvCxnSpPr/>
          <p:nvPr/>
        </p:nvCxnSpPr>
        <p:spPr>
          <a:xfrm flipV="1">
            <a:off x="4920343" y="2743200"/>
            <a:ext cx="0" cy="1225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11779" y="2171248"/>
            <a:ext cx="88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68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直接连接符 30"/>
          <p:cNvCxnSpPr/>
          <p:nvPr/>
        </p:nvCxnSpPr>
        <p:spPr>
          <a:xfrm flipV="1">
            <a:off x="5457741" y="2511391"/>
            <a:ext cx="0" cy="1225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49177" y="1939439"/>
            <a:ext cx="88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接连接符 33"/>
          <p:cNvCxnSpPr/>
          <p:nvPr/>
        </p:nvCxnSpPr>
        <p:spPr>
          <a:xfrm flipV="1">
            <a:off x="6213153" y="2918564"/>
            <a:ext cx="0" cy="1225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04589" y="2346612"/>
            <a:ext cx="88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直接连接符 35"/>
          <p:cNvCxnSpPr/>
          <p:nvPr/>
        </p:nvCxnSpPr>
        <p:spPr>
          <a:xfrm flipV="1">
            <a:off x="4250391" y="2338191"/>
            <a:ext cx="0" cy="1225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41827" y="1766239"/>
            <a:ext cx="88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23850B2B-38E9-A141-8469-669FE861DF22}"/>
              </a:ext>
            </a:extLst>
          </p:cNvPr>
          <p:cNvSpPr txBox="1">
            <a:spLocks/>
          </p:cNvSpPr>
          <p:nvPr/>
        </p:nvSpPr>
        <p:spPr>
          <a:xfrm>
            <a:off x="4230007" y="855264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5000" b="1" dirty="0">
                <a:latin typeface="+mj-lt"/>
                <a:ea typeface="+mj-ea"/>
              </a:rPr>
              <a:t>Research Process</a:t>
            </a:r>
            <a:endParaRPr kumimoji="1" lang="zh-CN" altLang="en-US" sz="50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18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>
          <a:xfrm>
            <a:off x="1248229" y="1088573"/>
            <a:ext cx="870857" cy="870857"/>
            <a:chOff x="1248229" y="1088573"/>
            <a:chExt cx="870857" cy="870857"/>
          </a:xfrm>
        </p:grpSpPr>
        <p:sp>
          <p:nvSpPr>
            <p:cNvPr id="3" name="椭圆 2"/>
            <p:cNvSpPr/>
            <p:nvPr/>
          </p:nvSpPr>
          <p:spPr>
            <a:xfrm>
              <a:off x="1248229" y="1088573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 20"/>
            <p:cNvGrpSpPr/>
            <p:nvPr/>
          </p:nvGrpSpPr>
          <p:grpSpPr>
            <a:xfrm>
              <a:off x="1375682" y="1320801"/>
              <a:ext cx="615950" cy="406400"/>
              <a:chOff x="3786188" y="1143000"/>
              <a:chExt cx="615950" cy="406400"/>
            </a:xfrm>
            <a:solidFill>
              <a:schemeClr val="bg1"/>
            </a:solidFill>
          </p:grpSpPr>
          <p:sp>
            <p:nvSpPr>
              <p:cNvPr id="5" name="Freeform 134"/>
              <p:cNvSpPr>
                <a:spLocks noEditPoints="1"/>
              </p:cNvSpPr>
              <p:nvPr/>
            </p:nvSpPr>
            <p:spPr bwMode="auto">
              <a:xfrm>
                <a:off x="3887788" y="1355725"/>
                <a:ext cx="396875" cy="193675"/>
              </a:xfrm>
              <a:custGeom>
                <a:avLst/>
                <a:gdLst/>
                <a:ahLst/>
                <a:cxnLst>
                  <a:cxn ang="0">
                    <a:pos x="124" y="122"/>
                  </a:cxn>
                  <a:cxn ang="0">
                    <a:pos x="102" y="118"/>
                  </a:cxn>
                  <a:cxn ang="0">
                    <a:pos x="24" y="84"/>
                  </a:cxn>
                  <a:cxn ang="0">
                    <a:pos x="6" y="70"/>
                  </a:cxn>
                  <a:cxn ang="0">
                    <a:pos x="0" y="48"/>
                  </a:cxn>
                  <a:cxn ang="0">
                    <a:pos x="0" y="10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106" y="26"/>
                  </a:cxn>
                  <a:cxn ang="0">
                    <a:pos x="116" y="28"/>
                  </a:cxn>
                  <a:cxn ang="0">
                    <a:pos x="126" y="30"/>
                  </a:cxn>
                  <a:cxn ang="0">
                    <a:pos x="146" y="26"/>
                  </a:cxn>
                  <a:cxn ang="0">
                    <a:pos x="204" y="2"/>
                  </a:cxn>
                  <a:cxn ang="0">
                    <a:pos x="240" y="0"/>
                  </a:cxn>
                  <a:cxn ang="0">
                    <a:pos x="244" y="2"/>
                  </a:cxn>
                  <a:cxn ang="0">
                    <a:pos x="248" y="6"/>
                  </a:cxn>
                  <a:cxn ang="0">
                    <a:pos x="250" y="48"/>
                  </a:cxn>
                  <a:cxn ang="0">
                    <a:pos x="248" y="58"/>
                  </a:cxn>
                  <a:cxn ang="0">
                    <a:pos x="234" y="78"/>
                  </a:cxn>
                  <a:cxn ang="0">
                    <a:pos x="146" y="118"/>
                  </a:cxn>
                  <a:cxn ang="0">
                    <a:pos x="136" y="122"/>
                  </a:cxn>
                  <a:cxn ang="0">
                    <a:pos x="124" y="122"/>
                  </a:cxn>
                  <a:cxn ang="0">
                    <a:pos x="16" y="48"/>
                  </a:cxn>
                  <a:cxn ang="0">
                    <a:pos x="18" y="54"/>
                  </a:cxn>
                  <a:cxn ang="0">
                    <a:pos x="24" y="66"/>
                  </a:cxn>
                  <a:cxn ang="0">
                    <a:pos x="108" y="104"/>
                  </a:cxn>
                  <a:cxn ang="0">
                    <a:pos x="116" y="106"/>
                  </a:cxn>
                  <a:cxn ang="0">
                    <a:pos x="124" y="106"/>
                  </a:cxn>
                  <a:cxn ang="0">
                    <a:pos x="140" y="104"/>
                  </a:cxn>
                  <a:cxn ang="0">
                    <a:pos x="218" y="70"/>
                  </a:cxn>
                  <a:cxn ang="0">
                    <a:pos x="228" y="60"/>
                  </a:cxn>
                  <a:cxn ang="0">
                    <a:pos x="232" y="48"/>
                  </a:cxn>
                  <a:cxn ang="0">
                    <a:pos x="208" y="18"/>
                  </a:cxn>
                  <a:cxn ang="0">
                    <a:pos x="154" y="40"/>
                  </a:cxn>
                  <a:cxn ang="0">
                    <a:pos x="126" y="46"/>
                  </a:cxn>
                  <a:cxn ang="0">
                    <a:pos x="114" y="44"/>
                  </a:cxn>
                  <a:cxn ang="0">
                    <a:pos x="38" y="18"/>
                  </a:cxn>
                </a:cxnLst>
                <a:rect l="0" t="0" r="r" b="b"/>
                <a:pathLst>
                  <a:path w="250" h="122">
                    <a:moveTo>
                      <a:pt x="124" y="122"/>
                    </a:moveTo>
                    <a:lnTo>
                      <a:pt x="124" y="122"/>
                    </a:lnTo>
                    <a:lnTo>
                      <a:pt x="112" y="122"/>
                    </a:lnTo>
                    <a:lnTo>
                      <a:pt x="102" y="11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14" y="78"/>
                    </a:lnTo>
                    <a:lnTo>
                      <a:pt x="6" y="70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106" y="26"/>
                    </a:lnTo>
                    <a:lnTo>
                      <a:pt x="106" y="26"/>
                    </a:lnTo>
                    <a:lnTo>
                      <a:pt x="116" y="28"/>
                    </a:lnTo>
                    <a:lnTo>
                      <a:pt x="126" y="30"/>
                    </a:lnTo>
                    <a:lnTo>
                      <a:pt x="126" y="30"/>
                    </a:lnTo>
                    <a:lnTo>
                      <a:pt x="136" y="28"/>
                    </a:lnTo>
                    <a:lnTo>
                      <a:pt x="146" y="26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6"/>
                    </a:lnTo>
                    <a:lnTo>
                      <a:pt x="250" y="10"/>
                    </a:lnTo>
                    <a:lnTo>
                      <a:pt x="250" y="48"/>
                    </a:lnTo>
                    <a:lnTo>
                      <a:pt x="250" y="48"/>
                    </a:lnTo>
                    <a:lnTo>
                      <a:pt x="248" y="58"/>
                    </a:lnTo>
                    <a:lnTo>
                      <a:pt x="242" y="70"/>
                    </a:lnTo>
                    <a:lnTo>
                      <a:pt x="234" y="78"/>
                    </a:lnTo>
                    <a:lnTo>
                      <a:pt x="224" y="84"/>
                    </a:lnTo>
                    <a:lnTo>
                      <a:pt x="146" y="118"/>
                    </a:lnTo>
                    <a:lnTo>
                      <a:pt x="146" y="118"/>
                    </a:lnTo>
                    <a:lnTo>
                      <a:pt x="136" y="122"/>
                    </a:lnTo>
                    <a:lnTo>
                      <a:pt x="124" y="122"/>
                    </a:lnTo>
                    <a:lnTo>
                      <a:pt x="124" y="122"/>
                    </a:lnTo>
                    <a:close/>
                    <a:moveTo>
                      <a:pt x="16" y="18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18" y="54"/>
                    </a:lnTo>
                    <a:lnTo>
                      <a:pt x="20" y="60"/>
                    </a:lnTo>
                    <a:lnTo>
                      <a:pt x="24" y="66"/>
                    </a:lnTo>
                    <a:lnTo>
                      <a:pt x="30" y="70"/>
                    </a:lnTo>
                    <a:lnTo>
                      <a:pt x="108" y="104"/>
                    </a:lnTo>
                    <a:lnTo>
                      <a:pt x="108" y="104"/>
                    </a:lnTo>
                    <a:lnTo>
                      <a:pt x="116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40" y="104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24" y="66"/>
                    </a:lnTo>
                    <a:lnTo>
                      <a:pt x="228" y="60"/>
                    </a:lnTo>
                    <a:lnTo>
                      <a:pt x="232" y="54"/>
                    </a:lnTo>
                    <a:lnTo>
                      <a:pt x="232" y="48"/>
                    </a:lnTo>
                    <a:lnTo>
                      <a:pt x="232" y="18"/>
                    </a:lnTo>
                    <a:lnTo>
                      <a:pt x="208" y="18"/>
                    </a:lnTo>
                    <a:lnTo>
                      <a:pt x="154" y="40"/>
                    </a:lnTo>
                    <a:lnTo>
                      <a:pt x="154" y="40"/>
                    </a:lnTo>
                    <a:lnTo>
                      <a:pt x="140" y="44"/>
                    </a:lnTo>
                    <a:lnTo>
                      <a:pt x="126" y="46"/>
                    </a:lnTo>
                    <a:lnTo>
                      <a:pt x="126" y="46"/>
                    </a:lnTo>
                    <a:lnTo>
                      <a:pt x="114" y="44"/>
                    </a:lnTo>
                    <a:lnTo>
                      <a:pt x="100" y="42"/>
                    </a:lnTo>
                    <a:lnTo>
                      <a:pt x="38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135"/>
              <p:cNvSpPr>
                <a:spLocks noEditPoints="1"/>
              </p:cNvSpPr>
              <p:nvPr/>
            </p:nvSpPr>
            <p:spPr bwMode="auto">
              <a:xfrm>
                <a:off x="3786188" y="1143000"/>
                <a:ext cx="615950" cy="333375"/>
              </a:xfrm>
              <a:custGeom>
                <a:avLst/>
                <a:gdLst/>
                <a:ahLst/>
                <a:cxnLst>
                  <a:cxn ang="0">
                    <a:pos x="380" y="210"/>
                  </a:cxn>
                  <a:cxn ang="0">
                    <a:pos x="348" y="210"/>
                  </a:cxn>
                  <a:cxn ang="0">
                    <a:pos x="344" y="210"/>
                  </a:cxn>
                  <a:cxn ang="0">
                    <a:pos x="340" y="206"/>
                  </a:cxn>
                  <a:cxn ang="0">
                    <a:pos x="340" y="198"/>
                  </a:cxn>
                  <a:cxn ang="0">
                    <a:pos x="356" y="90"/>
                  </a:cxn>
                  <a:cxn ang="0">
                    <a:pos x="214" y="150"/>
                  </a:cxn>
                  <a:cxn ang="0">
                    <a:pos x="190" y="154"/>
                  </a:cxn>
                  <a:cxn ang="0">
                    <a:pos x="178" y="154"/>
                  </a:cxn>
                  <a:cxn ang="0">
                    <a:pos x="14" y="92"/>
                  </a:cxn>
                  <a:cxn ang="0">
                    <a:pos x="6" y="88"/>
                  </a:cxn>
                  <a:cxn ang="0">
                    <a:pos x="0" y="80"/>
                  </a:cxn>
                  <a:cxn ang="0">
                    <a:pos x="0" y="76"/>
                  </a:cxn>
                  <a:cxn ang="0">
                    <a:pos x="2" y="70"/>
                  </a:cxn>
                  <a:cxn ang="0">
                    <a:pos x="14" y="62"/>
                  </a:cxn>
                  <a:cxn ang="0">
                    <a:pos x="168" y="4"/>
                  </a:cxn>
                  <a:cxn ang="0">
                    <a:pos x="192" y="0"/>
                  </a:cxn>
                  <a:cxn ang="0">
                    <a:pos x="202" y="2"/>
                  </a:cxn>
                  <a:cxn ang="0">
                    <a:pos x="362" y="56"/>
                  </a:cxn>
                  <a:cxn ang="0">
                    <a:pos x="368" y="60"/>
                  </a:cxn>
                  <a:cxn ang="0">
                    <a:pos x="376" y="66"/>
                  </a:cxn>
                  <a:cxn ang="0">
                    <a:pos x="376" y="70"/>
                  </a:cxn>
                  <a:cxn ang="0">
                    <a:pos x="372" y="80"/>
                  </a:cxn>
                  <a:cxn ang="0">
                    <a:pos x="386" y="198"/>
                  </a:cxn>
                  <a:cxn ang="0">
                    <a:pos x="388" y="202"/>
                  </a:cxn>
                  <a:cxn ang="0">
                    <a:pos x="388" y="206"/>
                  </a:cxn>
                  <a:cxn ang="0">
                    <a:pos x="382" y="210"/>
                  </a:cxn>
                  <a:cxn ang="0">
                    <a:pos x="380" y="210"/>
                  </a:cxn>
                  <a:cxn ang="0">
                    <a:pos x="366" y="194"/>
                  </a:cxn>
                  <a:cxn ang="0">
                    <a:pos x="362" y="194"/>
                  </a:cxn>
                  <a:cxn ang="0">
                    <a:pos x="174" y="136"/>
                  </a:cxn>
                  <a:cxn ang="0">
                    <a:pos x="180" y="138"/>
                  </a:cxn>
                  <a:cxn ang="0">
                    <a:pos x="190" y="138"/>
                  </a:cxn>
                  <a:cxn ang="0">
                    <a:pos x="206" y="136"/>
                  </a:cxn>
                  <a:cxn ang="0">
                    <a:pos x="208" y="18"/>
                  </a:cxn>
                  <a:cxn ang="0">
                    <a:pos x="200" y="18"/>
                  </a:cxn>
                  <a:cxn ang="0">
                    <a:pos x="192" y="16"/>
                  </a:cxn>
                  <a:cxn ang="0">
                    <a:pos x="174" y="20"/>
                  </a:cxn>
                </a:cxnLst>
                <a:rect l="0" t="0" r="r" b="b"/>
                <a:pathLst>
                  <a:path w="388" h="210">
                    <a:moveTo>
                      <a:pt x="380" y="210"/>
                    </a:moveTo>
                    <a:lnTo>
                      <a:pt x="380" y="210"/>
                    </a:lnTo>
                    <a:lnTo>
                      <a:pt x="380" y="210"/>
                    </a:lnTo>
                    <a:lnTo>
                      <a:pt x="348" y="210"/>
                    </a:lnTo>
                    <a:lnTo>
                      <a:pt x="348" y="210"/>
                    </a:lnTo>
                    <a:lnTo>
                      <a:pt x="344" y="210"/>
                    </a:lnTo>
                    <a:lnTo>
                      <a:pt x="340" y="206"/>
                    </a:lnTo>
                    <a:lnTo>
                      <a:pt x="340" y="206"/>
                    </a:lnTo>
                    <a:lnTo>
                      <a:pt x="340" y="202"/>
                    </a:lnTo>
                    <a:lnTo>
                      <a:pt x="340" y="198"/>
                    </a:lnTo>
                    <a:lnTo>
                      <a:pt x="356" y="170"/>
                    </a:lnTo>
                    <a:lnTo>
                      <a:pt x="356" y="90"/>
                    </a:lnTo>
                    <a:lnTo>
                      <a:pt x="214" y="150"/>
                    </a:lnTo>
                    <a:lnTo>
                      <a:pt x="214" y="150"/>
                    </a:lnTo>
                    <a:lnTo>
                      <a:pt x="202" y="154"/>
                    </a:lnTo>
                    <a:lnTo>
                      <a:pt x="190" y="154"/>
                    </a:lnTo>
                    <a:lnTo>
                      <a:pt x="190" y="154"/>
                    </a:lnTo>
                    <a:lnTo>
                      <a:pt x="178" y="154"/>
                    </a:lnTo>
                    <a:lnTo>
                      <a:pt x="168" y="15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6" y="88"/>
                    </a:lnTo>
                    <a:lnTo>
                      <a:pt x="2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6" y="66"/>
                    </a:lnTo>
                    <a:lnTo>
                      <a:pt x="14" y="62"/>
                    </a:lnTo>
                    <a:lnTo>
                      <a:pt x="168" y="4"/>
                    </a:lnTo>
                    <a:lnTo>
                      <a:pt x="168" y="4"/>
                    </a:lnTo>
                    <a:lnTo>
                      <a:pt x="178" y="2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202" y="2"/>
                    </a:lnTo>
                    <a:lnTo>
                      <a:pt x="214" y="4"/>
                    </a:lnTo>
                    <a:lnTo>
                      <a:pt x="362" y="56"/>
                    </a:lnTo>
                    <a:lnTo>
                      <a:pt x="362" y="56"/>
                    </a:lnTo>
                    <a:lnTo>
                      <a:pt x="368" y="60"/>
                    </a:lnTo>
                    <a:lnTo>
                      <a:pt x="372" y="64"/>
                    </a:lnTo>
                    <a:lnTo>
                      <a:pt x="376" y="66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74"/>
                    </a:lnTo>
                    <a:lnTo>
                      <a:pt x="372" y="80"/>
                    </a:lnTo>
                    <a:lnTo>
                      <a:pt x="372" y="170"/>
                    </a:lnTo>
                    <a:lnTo>
                      <a:pt x="386" y="198"/>
                    </a:lnTo>
                    <a:lnTo>
                      <a:pt x="386" y="198"/>
                    </a:lnTo>
                    <a:lnTo>
                      <a:pt x="388" y="202"/>
                    </a:lnTo>
                    <a:lnTo>
                      <a:pt x="388" y="202"/>
                    </a:lnTo>
                    <a:lnTo>
                      <a:pt x="388" y="206"/>
                    </a:lnTo>
                    <a:lnTo>
                      <a:pt x="386" y="208"/>
                    </a:lnTo>
                    <a:lnTo>
                      <a:pt x="382" y="210"/>
                    </a:lnTo>
                    <a:lnTo>
                      <a:pt x="380" y="210"/>
                    </a:lnTo>
                    <a:lnTo>
                      <a:pt x="380" y="210"/>
                    </a:lnTo>
                    <a:close/>
                    <a:moveTo>
                      <a:pt x="362" y="194"/>
                    </a:moveTo>
                    <a:lnTo>
                      <a:pt x="366" y="194"/>
                    </a:lnTo>
                    <a:lnTo>
                      <a:pt x="364" y="190"/>
                    </a:lnTo>
                    <a:lnTo>
                      <a:pt x="362" y="194"/>
                    </a:lnTo>
                    <a:close/>
                    <a:moveTo>
                      <a:pt x="20" y="76"/>
                    </a:moveTo>
                    <a:lnTo>
                      <a:pt x="174" y="136"/>
                    </a:lnTo>
                    <a:lnTo>
                      <a:pt x="174" y="136"/>
                    </a:lnTo>
                    <a:lnTo>
                      <a:pt x="180" y="138"/>
                    </a:lnTo>
                    <a:lnTo>
                      <a:pt x="190" y="138"/>
                    </a:lnTo>
                    <a:lnTo>
                      <a:pt x="190" y="138"/>
                    </a:lnTo>
                    <a:lnTo>
                      <a:pt x="198" y="138"/>
                    </a:lnTo>
                    <a:lnTo>
                      <a:pt x="206" y="136"/>
                    </a:lnTo>
                    <a:lnTo>
                      <a:pt x="356" y="72"/>
                    </a:lnTo>
                    <a:lnTo>
                      <a:pt x="208" y="18"/>
                    </a:lnTo>
                    <a:lnTo>
                      <a:pt x="208" y="18"/>
                    </a:lnTo>
                    <a:lnTo>
                      <a:pt x="200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82" y="18"/>
                    </a:lnTo>
                    <a:lnTo>
                      <a:pt x="174" y="20"/>
                    </a:lnTo>
                    <a:lnTo>
                      <a:pt x="20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19"/>
          <p:cNvGrpSpPr/>
          <p:nvPr/>
        </p:nvGrpSpPr>
        <p:grpSpPr>
          <a:xfrm>
            <a:off x="1248229" y="2423888"/>
            <a:ext cx="870857" cy="870857"/>
            <a:chOff x="1248229" y="2423888"/>
            <a:chExt cx="870857" cy="870857"/>
          </a:xfrm>
        </p:grpSpPr>
        <p:sp>
          <p:nvSpPr>
            <p:cNvPr id="8" name="椭圆 7"/>
            <p:cNvSpPr/>
            <p:nvPr/>
          </p:nvSpPr>
          <p:spPr>
            <a:xfrm>
              <a:off x="1248229" y="2423888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 19"/>
            <p:cNvGrpSpPr/>
            <p:nvPr/>
          </p:nvGrpSpPr>
          <p:grpSpPr>
            <a:xfrm>
              <a:off x="1462767" y="2611439"/>
              <a:ext cx="424089" cy="566737"/>
              <a:chOff x="3910013" y="1676400"/>
              <a:chExt cx="349250" cy="466725"/>
            </a:xfrm>
            <a:solidFill>
              <a:schemeClr val="bg1"/>
            </a:solidFill>
          </p:grpSpPr>
          <p:sp>
            <p:nvSpPr>
              <p:cNvPr id="10" name="Freeform 139"/>
              <p:cNvSpPr>
                <a:spLocks noEditPoints="1"/>
              </p:cNvSpPr>
              <p:nvPr/>
            </p:nvSpPr>
            <p:spPr bwMode="auto">
              <a:xfrm>
                <a:off x="3910013" y="1676400"/>
                <a:ext cx="349250" cy="466725"/>
              </a:xfrm>
              <a:custGeom>
                <a:avLst/>
                <a:gdLst/>
                <a:ahLst/>
                <a:cxnLst>
                  <a:cxn ang="0">
                    <a:pos x="110" y="294"/>
                  </a:cxn>
                  <a:cxn ang="0">
                    <a:pos x="96" y="288"/>
                  </a:cxn>
                  <a:cxn ang="0">
                    <a:pos x="76" y="266"/>
                  </a:cxn>
                  <a:cxn ang="0">
                    <a:pos x="44" y="226"/>
                  </a:cxn>
                  <a:cxn ang="0">
                    <a:pos x="14" y="172"/>
                  </a:cxn>
                  <a:cxn ang="0">
                    <a:pos x="4" y="142"/>
                  </a:cxn>
                  <a:cxn ang="0">
                    <a:pos x="0" y="114"/>
                  </a:cxn>
                  <a:cxn ang="0">
                    <a:pos x="0" y="100"/>
                  </a:cxn>
                  <a:cxn ang="0">
                    <a:pos x="6" y="74"/>
                  </a:cxn>
                  <a:cxn ang="0">
                    <a:pos x="14" y="52"/>
                  </a:cxn>
                  <a:cxn ang="0">
                    <a:pos x="28" y="32"/>
                  </a:cxn>
                  <a:cxn ang="0">
                    <a:pos x="36" y="24"/>
                  </a:cxn>
                  <a:cxn ang="0">
                    <a:pos x="70" y="6"/>
                  </a:cxn>
                  <a:cxn ang="0">
                    <a:pos x="110" y="0"/>
                  </a:cxn>
                  <a:cxn ang="0">
                    <a:pos x="132" y="0"/>
                  </a:cxn>
                  <a:cxn ang="0">
                    <a:pos x="168" y="14"/>
                  </a:cxn>
                  <a:cxn ang="0">
                    <a:pos x="184" y="24"/>
                  </a:cxn>
                  <a:cxn ang="0">
                    <a:pos x="200" y="42"/>
                  </a:cxn>
                  <a:cxn ang="0">
                    <a:pos x="212" y="62"/>
                  </a:cxn>
                  <a:cxn ang="0">
                    <a:pos x="218" y="86"/>
                  </a:cxn>
                  <a:cxn ang="0">
                    <a:pos x="220" y="114"/>
                  </a:cxn>
                  <a:cxn ang="0">
                    <a:pos x="220" y="128"/>
                  </a:cxn>
                  <a:cxn ang="0">
                    <a:pos x="212" y="158"/>
                  </a:cxn>
                  <a:cxn ang="0">
                    <a:pos x="192" y="200"/>
                  </a:cxn>
                  <a:cxn ang="0">
                    <a:pos x="160" y="248"/>
                  </a:cxn>
                  <a:cxn ang="0">
                    <a:pos x="126" y="288"/>
                  </a:cxn>
                  <a:cxn ang="0">
                    <a:pos x="118" y="292"/>
                  </a:cxn>
                  <a:cxn ang="0">
                    <a:pos x="110" y="294"/>
                  </a:cxn>
                  <a:cxn ang="0">
                    <a:pos x="110" y="16"/>
                  </a:cxn>
                  <a:cxn ang="0">
                    <a:pos x="86" y="18"/>
                  </a:cxn>
                  <a:cxn ang="0">
                    <a:pos x="66" y="24"/>
                  </a:cxn>
                  <a:cxn ang="0">
                    <a:pos x="38" y="48"/>
                  </a:cxn>
                  <a:cxn ang="0">
                    <a:pos x="22" y="80"/>
                  </a:cxn>
                  <a:cxn ang="0">
                    <a:pos x="16" y="114"/>
                  </a:cxn>
                  <a:cxn ang="0">
                    <a:pos x="18" y="126"/>
                  </a:cxn>
                  <a:cxn ang="0">
                    <a:pos x="24" y="154"/>
                  </a:cxn>
                  <a:cxn ang="0">
                    <a:pos x="42" y="194"/>
                  </a:cxn>
                  <a:cxn ang="0">
                    <a:pos x="74" y="238"/>
                  </a:cxn>
                  <a:cxn ang="0">
                    <a:pos x="106" y="276"/>
                  </a:cxn>
                  <a:cxn ang="0">
                    <a:pos x="110" y="278"/>
                  </a:cxn>
                  <a:cxn ang="0">
                    <a:pos x="114" y="276"/>
                  </a:cxn>
                  <a:cxn ang="0">
                    <a:pos x="146" y="238"/>
                  </a:cxn>
                  <a:cxn ang="0">
                    <a:pos x="178" y="194"/>
                  </a:cxn>
                  <a:cxn ang="0">
                    <a:pos x="196" y="154"/>
                  </a:cxn>
                  <a:cxn ang="0">
                    <a:pos x="204" y="126"/>
                  </a:cxn>
                  <a:cxn ang="0">
                    <a:pos x="204" y="114"/>
                  </a:cxn>
                  <a:cxn ang="0">
                    <a:pos x="200" y="80"/>
                  </a:cxn>
                  <a:cxn ang="0">
                    <a:pos x="184" y="48"/>
                  </a:cxn>
                  <a:cxn ang="0">
                    <a:pos x="154" y="24"/>
                  </a:cxn>
                  <a:cxn ang="0">
                    <a:pos x="134" y="18"/>
                  </a:cxn>
                  <a:cxn ang="0">
                    <a:pos x="110" y="16"/>
                  </a:cxn>
                </a:cxnLst>
                <a:rect l="0" t="0" r="r" b="b"/>
                <a:pathLst>
                  <a:path w="220" h="294">
                    <a:moveTo>
                      <a:pt x="110" y="294"/>
                    </a:moveTo>
                    <a:lnTo>
                      <a:pt x="110" y="294"/>
                    </a:lnTo>
                    <a:lnTo>
                      <a:pt x="102" y="292"/>
                    </a:lnTo>
                    <a:lnTo>
                      <a:pt x="96" y="288"/>
                    </a:lnTo>
                    <a:lnTo>
                      <a:pt x="96" y="288"/>
                    </a:lnTo>
                    <a:lnTo>
                      <a:pt x="76" y="266"/>
                    </a:lnTo>
                    <a:lnTo>
                      <a:pt x="60" y="248"/>
                    </a:lnTo>
                    <a:lnTo>
                      <a:pt x="44" y="226"/>
                    </a:lnTo>
                    <a:lnTo>
                      <a:pt x="28" y="200"/>
                    </a:lnTo>
                    <a:lnTo>
                      <a:pt x="14" y="172"/>
                    </a:lnTo>
                    <a:lnTo>
                      <a:pt x="8" y="158"/>
                    </a:lnTo>
                    <a:lnTo>
                      <a:pt x="4" y="142"/>
                    </a:lnTo>
                    <a:lnTo>
                      <a:pt x="2" y="128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00"/>
                    </a:lnTo>
                    <a:lnTo>
                      <a:pt x="2" y="86"/>
                    </a:lnTo>
                    <a:lnTo>
                      <a:pt x="6" y="74"/>
                    </a:lnTo>
                    <a:lnTo>
                      <a:pt x="10" y="62"/>
                    </a:lnTo>
                    <a:lnTo>
                      <a:pt x="14" y="52"/>
                    </a:lnTo>
                    <a:lnTo>
                      <a:pt x="20" y="42"/>
                    </a:lnTo>
                    <a:lnTo>
                      <a:pt x="28" y="3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52" y="14"/>
                    </a:lnTo>
                    <a:lnTo>
                      <a:pt x="70" y="6"/>
                    </a:lnTo>
                    <a:lnTo>
                      <a:pt x="9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32" y="0"/>
                    </a:lnTo>
                    <a:lnTo>
                      <a:pt x="150" y="6"/>
                    </a:lnTo>
                    <a:lnTo>
                      <a:pt x="168" y="14"/>
                    </a:lnTo>
                    <a:lnTo>
                      <a:pt x="184" y="24"/>
                    </a:lnTo>
                    <a:lnTo>
                      <a:pt x="184" y="24"/>
                    </a:lnTo>
                    <a:lnTo>
                      <a:pt x="192" y="32"/>
                    </a:lnTo>
                    <a:lnTo>
                      <a:pt x="200" y="42"/>
                    </a:lnTo>
                    <a:lnTo>
                      <a:pt x="206" y="52"/>
                    </a:lnTo>
                    <a:lnTo>
                      <a:pt x="212" y="62"/>
                    </a:lnTo>
                    <a:lnTo>
                      <a:pt x="216" y="74"/>
                    </a:lnTo>
                    <a:lnTo>
                      <a:pt x="218" y="86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114"/>
                    </a:lnTo>
                    <a:lnTo>
                      <a:pt x="220" y="128"/>
                    </a:lnTo>
                    <a:lnTo>
                      <a:pt x="216" y="142"/>
                    </a:lnTo>
                    <a:lnTo>
                      <a:pt x="212" y="158"/>
                    </a:lnTo>
                    <a:lnTo>
                      <a:pt x="206" y="172"/>
                    </a:lnTo>
                    <a:lnTo>
                      <a:pt x="192" y="200"/>
                    </a:lnTo>
                    <a:lnTo>
                      <a:pt x="176" y="226"/>
                    </a:lnTo>
                    <a:lnTo>
                      <a:pt x="160" y="248"/>
                    </a:lnTo>
                    <a:lnTo>
                      <a:pt x="144" y="266"/>
                    </a:lnTo>
                    <a:lnTo>
                      <a:pt x="126" y="288"/>
                    </a:lnTo>
                    <a:lnTo>
                      <a:pt x="126" y="288"/>
                    </a:lnTo>
                    <a:lnTo>
                      <a:pt x="118" y="292"/>
                    </a:lnTo>
                    <a:lnTo>
                      <a:pt x="110" y="294"/>
                    </a:lnTo>
                    <a:lnTo>
                      <a:pt x="110" y="294"/>
                    </a:lnTo>
                    <a:close/>
                    <a:moveTo>
                      <a:pt x="110" y="16"/>
                    </a:moveTo>
                    <a:lnTo>
                      <a:pt x="110" y="16"/>
                    </a:lnTo>
                    <a:lnTo>
                      <a:pt x="98" y="16"/>
                    </a:lnTo>
                    <a:lnTo>
                      <a:pt x="86" y="18"/>
                    </a:lnTo>
                    <a:lnTo>
                      <a:pt x="76" y="20"/>
                    </a:lnTo>
                    <a:lnTo>
                      <a:pt x="66" y="24"/>
                    </a:lnTo>
                    <a:lnTo>
                      <a:pt x="50" y="34"/>
                    </a:lnTo>
                    <a:lnTo>
                      <a:pt x="38" y="48"/>
                    </a:lnTo>
                    <a:lnTo>
                      <a:pt x="28" y="62"/>
                    </a:lnTo>
                    <a:lnTo>
                      <a:pt x="22" y="80"/>
                    </a:lnTo>
                    <a:lnTo>
                      <a:pt x="18" y="96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8" y="126"/>
                    </a:lnTo>
                    <a:lnTo>
                      <a:pt x="20" y="140"/>
                    </a:lnTo>
                    <a:lnTo>
                      <a:pt x="24" y="154"/>
                    </a:lnTo>
                    <a:lnTo>
                      <a:pt x="30" y="168"/>
                    </a:lnTo>
                    <a:lnTo>
                      <a:pt x="42" y="194"/>
                    </a:lnTo>
                    <a:lnTo>
                      <a:pt x="58" y="218"/>
                    </a:lnTo>
                    <a:lnTo>
                      <a:pt x="74" y="238"/>
                    </a:lnTo>
                    <a:lnTo>
                      <a:pt x="88" y="256"/>
                    </a:lnTo>
                    <a:lnTo>
                      <a:pt x="106" y="276"/>
                    </a:lnTo>
                    <a:lnTo>
                      <a:pt x="106" y="276"/>
                    </a:lnTo>
                    <a:lnTo>
                      <a:pt x="110" y="278"/>
                    </a:lnTo>
                    <a:lnTo>
                      <a:pt x="114" y="276"/>
                    </a:lnTo>
                    <a:lnTo>
                      <a:pt x="114" y="276"/>
                    </a:lnTo>
                    <a:lnTo>
                      <a:pt x="132" y="256"/>
                    </a:lnTo>
                    <a:lnTo>
                      <a:pt x="146" y="238"/>
                    </a:lnTo>
                    <a:lnTo>
                      <a:pt x="162" y="218"/>
                    </a:lnTo>
                    <a:lnTo>
                      <a:pt x="178" y="194"/>
                    </a:lnTo>
                    <a:lnTo>
                      <a:pt x="192" y="168"/>
                    </a:lnTo>
                    <a:lnTo>
                      <a:pt x="196" y="154"/>
                    </a:lnTo>
                    <a:lnTo>
                      <a:pt x="200" y="140"/>
                    </a:lnTo>
                    <a:lnTo>
                      <a:pt x="204" y="126"/>
                    </a:lnTo>
                    <a:lnTo>
                      <a:pt x="204" y="114"/>
                    </a:lnTo>
                    <a:lnTo>
                      <a:pt x="204" y="114"/>
                    </a:lnTo>
                    <a:lnTo>
                      <a:pt x="204" y="96"/>
                    </a:lnTo>
                    <a:lnTo>
                      <a:pt x="200" y="80"/>
                    </a:lnTo>
                    <a:lnTo>
                      <a:pt x="192" y="62"/>
                    </a:lnTo>
                    <a:lnTo>
                      <a:pt x="184" y="48"/>
                    </a:lnTo>
                    <a:lnTo>
                      <a:pt x="170" y="34"/>
                    </a:lnTo>
                    <a:lnTo>
                      <a:pt x="154" y="24"/>
                    </a:lnTo>
                    <a:lnTo>
                      <a:pt x="144" y="20"/>
                    </a:lnTo>
                    <a:lnTo>
                      <a:pt x="134" y="18"/>
                    </a:lnTo>
                    <a:lnTo>
                      <a:pt x="122" y="16"/>
                    </a:lnTo>
                    <a:lnTo>
                      <a:pt x="110" y="16"/>
                    </a:lnTo>
                    <a:lnTo>
                      <a:pt x="1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40"/>
              <p:cNvSpPr>
                <a:spLocks noEditPoints="1"/>
              </p:cNvSpPr>
              <p:nvPr/>
            </p:nvSpPr>
            <p:spPr bwMode="auto">
              <a:xfrm>
                <a:off x="3992563" y="1739900"/>
                <a:ext cx="184150" cy="180975"/>
              </a:xfrm>
              <a:custGeom>
                <a:avLst/>
                <a:gdLst/>
                <a:ahLst/>
                <a:cxnLst>
                  <a:cxn ang="0">
                    <a:pos x="58" y="114"/>
                  </a:cxn>
                  <a:cxn ang="0">
                    <a:pos x="36" y="110"/>
                  </a:cxn>
                  <a:cxn ang="0">
                    <a:pos x="18" y="98"/>
                  </a:cxn>
                  <a:cxn ang="0">
                    <a:pos x="6" y="80"/>
                  </a:cxn>
                  <a:cxn ang="0">
                    <a:pos x="0" y="58"/>
                  </a:cxn>
                  <a:cxn ang="0">
                    <a:pos x="2" y="46"/>
                  </a:cxn>
                  <a:cxn ang="0">
                    <a:pos x="10" y="24"/>
                  </a:cxn>
                  <a:cxn ang="0">
                    <a:pos x="26" y="10"/>
                  </a:cxn>
                  <a:cxn ang="0">
                    <a:pos x="46" y="0"/>
                  </a:cxn>
                  <a:cxn ang="0">
                    <a:pos x="58" y="0"/>
                  </a:cxn>
                  <a:cxn ang="0">
                    <a:pos x="80" y="4"/>
                  </a:cxn>
                  <a:cxn ang="0">
                    <a:pos x="100" y="16"/>
                  </a:cxn>
                  <a:cxn ang="0">
                    <a:pos x="112" y="34"/>
                  </a:cxn>
                  <a:cxn ang="0">
                    <a:pos x="116" y="58"/>
                  </a:cxn>
                  <a:cxn ang="0">
                    <a:pos x="114" y="68"/>
                  </a:cxn>
                  <a:cxn ang="0">
                    <a:pos x="106" y="90"/>
                  </a:cxn>
                  <a:cxn ang="0">
                    <a:pos x="90" y="104"/>
                  </a:cxn>
                  <a:cxn ang="0">
                    <a:pos x="70" y="114"/>
                  </a:cxn>
                  <a:cxn ang="0">
                    <a:pos x="58" y="114"/>
                  </a:cxn>
                  <a:cxn ang="0">
                    <a:pos x="58" y="16"/>
                  </a:cxn>
                  <a:cxn ang="0">
                    <a:pos x="42" y="18"/>
                  </a:cxn>
                  <a:cxn ang="0">
                    <a:pos x="30" y="28"/>
                  </a:cxn>
                  <a:cxn ang="0">
                    <a:pos x="20" y="42"/>
                  </a:cxn>
                  <a:cxn ang="0">
                    <a:pos x="16" y="58"/>
                  </a:cxn>
                  <a:cxn ang="0">
                    <a:pos x="18" y="66"/>
                  </a:cxn>
                  <a:cxn ang="0">
                    <a:pos x="24" y="80"/>
                  </a:cxn>
                  <a:cxn ang="0">
                    <a:pos x="36" y="92"/>
                  </a:cxn>
                  <a:cxn ang="0">
                    <a:pos x="50" y="98"/>
                  </a:cxn>
                  <a:cxn ang="0">
                    <a:pos x="58" y="98"/>
                  </a:cxn>
                  <a:cxn ang="0">
                    <a:pos x="74" y="96"/>
                  </a:cxn>
                  <a:cxn ang="0">
                    <a:pos x="88" y="86"/>
                  </a:cxn>
                  <a:cxn ang="0">
                    <a:pos x="96" y="74"/>
                  </a:cxn>
                  <a:cxn ang="0">
                    <a:pos x="100" y="58"/>
                  </a:cxn>
                  <a:cxn ang="0">
                    <a:pos x="98" y="48"/>
                  </a:cxn>
                  <a:cxn ang="0">
                    <a:pos x="92" y="34"/>
                  </a:cxn>
                  <a:cxn ang="0">
                    <a:pos x="82" y="22"/>
                  </a:cxn>
                  <a:cxn ang="0">
                    <a:pos x="66" y="16"/>
                  </a:cxn>
                  <a:cxn ang="0">
                    <a:pos x="58" y="16"/>
                  </a:cxn>
                </a:cxnLst>
                <a:rect l="0" t="0" r="r" b="b"/>
                <a:pathLst>
                  <a:path w="116" h="114">
                    <a:moveTo>
                      <a:pt x="58" y="114"/>
                    </a:moveTo>
                    <a:lnTo>
                      <a:pt x="58" y="114"/>
                    </a:lnTo>
                    <a:lnTo>
                      <a:pt x="46" y="114"/>
                    </a:lnTo>
                    <a:lnTo>
                      <a:pt x="36" y="110"/>
                    </a:lnTo>
                    <a:lnTo>
                      <a:pt x="26" y="104"/>
                    </a:lnTo>
                    <a:lnTo>
                      <a:pt x="18" y="98"/>
                    </a:lnTo>
                    <a:lnTo>
                      <a:pt x="10" y="90"/>
                    </a:lnTo>
                    <a:lnTo>
                      <a:pt x="6" y="80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4"/>
                    </a:lnTo>
                    <a:lnTo>
                      <a:pt x="10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0" y="4"/>
                    </a:lnTo>
                    <a:lnTo>
                      <a:pt x="90" y="10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2" y="34"/>
                    </a:lnTo>
                    <a:lnTo>
                      <a:pt x="114" y="46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68"/>
                    </a:lnTo>
                    <a:lnTo>
                      <a:pt x="112" y="80"/>
                    </a:lnTo>
                    <a:lnTo>
                      <a:pt x="106" y="90"/>
                    </a:lnTo>
                    <a:lnTo>
                      <a:pt x="100" y="98"/>
                    </a:lnTo>
                    <a:lnTo>
                      <a:pt x="90" y="104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close/>
                    <a:moveTo>
                      <a:pt x="58" y="16"/>
                    </a:moveTo>
                    <a:lnTo>
                      <a:pt x="58" y="16"/>
                    </a:lnTo>
                    <a:lnTo>
                      <a:pt x="50" y="16"/>
                    </a:lnTo>
                    <a:lnTo>
                      <a:pt x="42" y="18"/>
                    </a:lnTo>
                    <a:lnTo>
                      <a:pt x="36" y="22"/>
                    </a:lnTo>
                    <a:lnTo>
                      <a:pt x="30" y="28"/>
                    </a:lnTo>
                    <a:lnTo>
                      <a:pt x="24" y="34"/>
                    </a:lnTo>
                    <a:lnTo>
                      <a:pt x="20" y="42"/>
                    </a:lnTo>
                    <a:lnTo>
                      <a:pt x="18" y="48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8" y="66"/>
                    </a:lnTo>
                    <a:lnTo>
                      <a:pt x="20" y="74"/>
                    </a:lnTo>
                    <a:lnTo>
                      <a:pt x="24" y="80"/>
                    </a:lnTo>
                    <a:lnTo>
                      <a:pt x="30" y="86"/>
                    </a:lnTo>
                    <a:lnTo>
                      <a:pt x="36" y="92"/>
                    </a:lnTo>
                    <a:lnTo>
                      <a:pt x="42" y="96"/>
                    </a:lnTo>
                    <a:lnTo>
                      <a:pt x="50" y="98"/>
                    </a:lnTo>
                    <a:lnTo>
                      <a:pt x="58" y="98"/>
                    </a:lnTo>
                    <a:lnTo>
                      <a:pt x="58" y="98"/>
                    </a:lnTo>
                    <a:lnTo>
                      <a:pt x="66" y="98"/>
                    </a:lnTo>
                    <a:lnTo>
                      <a:pt x="74" y="96"/>
                    </a:lnTo>
                    <a:lnTo>
                      <a:pt x="82" y="92"/>
                    </a:lnTo>
                    <a:lnTo>
                      <a:pt x="88" y="86"/>
                    </a:lnTo>
                    <a:lnTo>
                      <a:pt x="92" y="80"/>
                    </a:lnTo>
                    <a:lnTo>
                      <a:pt x="96" y="74"/>
                    </a:lnTo>
                    <a:lnTo>
                      <a:pt x="98" y="6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98" y="48"/>
                    </a:lnTo>
                    <a:lnTo>
                      <a:pt x="96" y="40"/>
                    </a:lnTo>
                    <a:lnTo>
                      <a:pt x="92" y="34"/>
                    </a:lnTo>
                    <a:lnTo>
                      <a:pt x="88" y="28"/>
                    </a:lnTo>
                    <a:lnTo>
                      <a:pt x="82" y="22"/>
                    </a:lnTo>
                    <a:lnTo>
                      <a:pt x="74" y="18"/>
                    </a:lnTo>
                    <a:lnTo>
                      <a:pt x="66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20"/>
          <p:cNvGrpSpPr/>
          <p:nvPr/>
        </p:nvGrpSpPr>
        <p:grpSpPr>
          <a:xfrm>
            <a:off x="1248229" y="3759203"/>
            <a:ext cx="870857" cy="870857"/>
            <a:chOff x="1248229" y="3759203"/>
            <a:chExt cx="870857" cy="870857"/>
          </a:xfrm>
        </p:grpSpPr>
        <p:sp>
          <p:nvSpPr>
            <p:cNvPr id="13" name="椭圆 12"/>
            <p:cNvSpPr/>
            <p:nvPr/>
          </p:nvSpPr>
          <p:spPr>
            <a:xfrm>
              <a:off x="1248229" y="3759203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145"/>
            <p:cNvSpPr>
              <a:spLocks noEditPoints="1"/>
            </p:cNvSpPr>
            <p:nvPr/>
          </p:nvSpPr>
          <p:spPr bwMode="auto">
            <a:xfrm>
              <a:off x="1414461" y="3919993"/>
              <a:ext cx="566808" cy="512307"/>
            </a:xfrm>
            <a:custGeom>
              <a:avLst/>
              <a:gdLst/>
              <a:ahLst/>
              <a:cxnLst>
                <a:cxn ang="0">
                  <a:pos x="182" y="282"/>
                </a:cxn>
                <a:cxn ang="0">
                  <a:pos x="130" y="180"/>
                </a:cxn>
                <a:cxn ang="0">
                  <a:pos x="58" y="282"/>
                </a:cxn>
                <a:cxn ang="0">
                  <a:pos x="50" y="282"/>
                </a:cxn>
                <a:cxn ang="0">
                  <a:pos x="42" y="278"/>
                </a:cxn>
                <a:cxn ang="0">
                  <a:pos x="36" y="268"/>
                </a:cxn>
                <a:cxn ang="0">
                  <a:pos x="36" y="166"/>
                </a:cxn>
                <a:cxn ang="0">
                  <a:pos x="16" y="166"/>
                </a:cxn>
                <a:cxn ang="0">
                  <a:pos x="4" y="164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0" y="146"/>
                </a:cxn>
                <a:cxn ang="0">
                  <a:pos x="138" y="8"/>
                </a:cxn>
                <a:cxn ang="0">
                  <a:pos x="146" y="2"/>
                </a:cxn>
                <a:cxn ang="0">
                  <a:pos x="156" y="0"/>
                </a:cxn>
                <a:cxn ang="0">
                  <a:pos x="174" y="8"/>
                </a:cxn>
                <a:cxn ang="0">
                  <a:pos x="306" y="142"/>
                </a:cxn>
                <a:cxn ang="0">
                  <a:pos x="312" y="152"/>
                </a:cxn>
                <a:cxn ang="0">
                  <a:pos x="312" y="158"/>
                </a:cxn>
                <a:cxn ang="0">
                  <a:pos x="310" y="160"/>
                </a:cxn>
                <a:cxn ang="0">
                  <a:pos x="302" y="166"/>
                </a:cxn>
                <a:cxn ang="0">
                  <a:pos x="276" y="166"/>
                </a:cxn>
                <a:cxn ang="0">
                  <a:pos x="276" y="262"/>
                </a:cxn>
                <a:cxn ang="0">
                  <a:pos x="274" y="274"/>
                </a:cxn>
                <a:cxn ang="0">
                  <a:pos x="268" y="280"/>
                </a:cxn>
                <a:cxn ang="0">
                  <a:pos x="258" y="282"/>
                </a:cxn>
                <a:cxn ang="0">
                  <a:pos x="196" y="268"/>
                </a:cxn>
                <a:cxn ang="0">
                  <a:pos x="258" y="268"/>
                </a:cxn>
                <a:cxn ang="0">
                  <a:pos x="260" y="268"/>
                </a:cxn>
                <a:cxn ang="0">
                  <a:pos x="260" y="152"/>
                </a:cxn>
                <a:cxn ang="0">
                  <a:pos x="296" y="152"/>
                </a:cxn>
                <a:cxn ang="0">
                  <a:pos x="296" y="152"/>
                </a:cxn>
                <a:cxn ang="0">
                  <a:pos x="164" y="18"/>
                </a:cxn>
                <a:cxn ang="0">
                  <a:pos x="160" y="16"/>
                </a:cxn>
                <a:cxn ang="0">
                  <a:pos x="152" y="16"/>
                </a:cxn>
                <a:cxn ang="0">
                  <a:pos x="16" y="152"/>
                </a:cxn>
                <a:cxn ang="0">
                  <a:pos x="14" y="152"/>
                </a:cxn>
                <a:cxn ang="0">
                  <a:pos x="16" y="152"/>
                </a:cxn>
                <a:cxn ang="0">
                  <a:pos x="50" y="262"/>
                </a:cxn>
                <a:cxn ang="0">
                  <a:pos x="52" y="266"/>
                </a:cxn>
                <a:cxn ang="0">
                  <a:pos x="52" y="266"/>
                </a:cxn>
                <a:cxn ang="0">
                  <a:pos x="114" y="268"/>
                </a:cxn>
                <a:cxn ang="0">
                  <a:pos x="196" y="164"/>
                </a:cxn>
              </a:cxnLst>
              <a:rect l="0" t="0" r="r" b="b"/>
              <a:pathLst>
                <a:path w="312" h="282">
                  <a:moveTo>
                    <a:pt x="258" y="282"/>
                  </a:moveTo>
                  <a:lnTo>
                    <a:pt x="182" y="282"/>
                  </a:lnTo>
                  <a:lnTo>
                    <a:pt x="182" y="180"/>
                  </a:lnTo>
                  <a:lnTo>
                    <a:pt x="130" y="180"/>
                  </a:lnTo>
                  <a:lnTo>
                    <a:pt x="130" y="282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0" y="282"/>
                  </a:lnTo>
                  <a:lnTo>
                    <a:pt x="46" y="280"/>
                  </a:lnTo>
                  <a:lnTo>
                    <a:pt x="42" y="278"/>
                  </a:lnTo>
                  <a:lnTo>
                    <a:pt x="38" y="274"/>
                  </a:lnTo>
                  <a:lnTo>
                    <a:pt x="36" y="268"/>
                  </a:lnTo>
                  <a:lnTo>
                    <a:pt x="36" y="262"/>
                  </a:lnTo>
                  <a:lnTo>
                    <a:pt x="3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8" y="166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4" y="14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6" y="2"/>
                  </a:lnTo>
                  <a:lnTo>
                    <a:pt x="174" y="8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10" y="146"/>
                  </a:lnTo>
                  <a:lnTo>
                    <a:pt x="312" y="152"/>
                  </a:lnTo>
                  <a:lnTo>
                    <a:pt x="312" y="156"/>
                  </a:lnTo>
                  <a:lnTo>
                    <a:pt x="312" y="158"/>
                  </a:lnTo>
                  <a:lnTo>
                    <a:pt x="312" y="158"/>
                  </a:lnTo>
                  <a:lnTo>
                    <a:pt x="310" y="160"/>
                  </a:lnTo>
                  <a:lnTo>
                    <a:pt x="308" y="164"/>
                  </a:lnTo>
                  <a:lnTo>
                    <a:pt x="302" y="166"/>
                  </a:lnTo>
                  <a:lnTo>
                    <a:pt x="296" y="166"/>
                  </a:lnTo>
                  <a:lnTo>
                    <a:pt x="276" y="166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6" y="268"/>
                  </a:lnTo>
                  <a:lnTo>
                    <a:pt x="274" y="274"/>
                  </a:lnTo>
                  <a:lnTo>
                    <a:pt x="272" y="278"/>
                  </a:lnTo>
                  <a:lnTo>
                    <a:pt x="268" y="280"/>
                  </a:lnTo>
                  <a:lnTo>
                    <a:pt x="264" y="282"/>
                  </a:lnTo>
                  <a:lnTo>
                    <a:pt x="258" y="282"/>
                  </a:lnTo>
                  <a:lnTo>
                    <a:pt x="258" y="282"/>
                  </a:lnTo>
                  <a:close/>
                  <a:moveTo>
                    <a:pt x="196" y="268"/>
                  </a:moveTo>
                  <a:lnTo>
                    <a:pt x="258" y="268"/>
                  </a:lnTo>
                  <a:lnTo>
                    <a:pt x="258" y="268"/>
                  </a:lnTo>
                  <a:lnTo>
                    <a:pt x="260" y="268"/>
                  </a:lnTo>
                  <a:lnTo>
                    <a:pt x="260" y="268"/>
                  </a:lnTo>
                  <a:lnTo>
                    <a:pt x="260" y="262"/>
                  </a:lnTo>
                  <a:lnTo>
                    <a:pt x="260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0" y="16"/>
                  </a:lnTo>
                  <a:lnTo>
                    <a:pt x="156" y="14"/>
                  </a:lnTo>
                  <a:lnTo>
                    <a:pt x="152" y="16"/>
                  </a:lnTo>
                  <a:lnTo>
                    <a:pt x="148" y="18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6" y="152"/>
                  </a:lnTo>
                  <a:lnTo>
                    <a:pt x="50" y="152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68"/>
                  </a:lnTo>
                  <a:lnTo>
                    <a:pt x="114" y="268"/>
                  </a:lnTo>
                  <a:lnTo>
                    <a:pt x="114" y="164"/>
                  </a:lnTo>
                  <a:lnTo>
                    <a:pt x="196" y="164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24"/>
          <p:cNvGrpSpPr/>
          <p:nvPr/>
        </p:nvGrpSpPr>
        <p:grpSpPr>
          <a:xfrm>
            <a:off x="1248229" y="5094518"/>
            <a:ext cx="870857" cy="870857"/>
            <a:chOff x="1248229" y="5094518"/>
            <a:chExt cx="870857" cy="870857"/>
          </a:xfrm>
        </p:grpSpPr>
        <p:sp>
          <p:nvSpPr>
            <p:cNvPr id="16" name="椭圆 15"/>
            <p:cNvSpPr/>
            <p:nvPr/>
          </p:nvSpPr>
          <p:spPr>
            <a:xfrm>
              <a:off x="1248229" y="5094518"/>
              <a:ext cx="870857" cy="8708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148"/>
            <p:cNvSpPr>
              <a:spLocks noEditPoints="1"/>
            </p:cNvSpPr>
            <p:nvPr/>
          </p:nvSpPr>
          <p:spPr bwMode="auto">
            <a:xfrm>
              <a:off x="1415369" y="5274358"/>
              <a:ext cx="540500" cy="568761"/>
            </a:xfrm>
            <a:custGeom>
              <a:avLst/>
              <a:gdLst/>
              <a:ahLst/>
              <a:cxnLst>
                <a:cxn ang="0">
                  <a:pos x="238" y="8"/>
                </a:cxn>
                <a:cxn ang="0">
                  <a:pos x="234" y="2"/>
                </a:cxn>
                <a:cxn ang="0">
                  <a:pos x="78" y="0"/>
                </a:cxn>
                <a:cxn ang="0">
                  <a:pos x="72" y="2"/>
                </a:cxn>
                <a:cxn ang="0">
                  <a:pos x="68" y="48"/>
                </a:cxn>
                <a:cxn ang="0">
                  <a:pos x="16" y="50"/>
                </a:cxn>
                <a:cxn ang="0">
                  <a:pos x="0" y="74"/>
                </a:cxn>
                <a:cxn ang="0">
                  <a:pos x="2" y="88"/>
                </a:cxn>
                <a:cxn ang="0">
                  <a:pos x="44" y="162"/>
                </a:cxn>
                <a:cxn ang="0">
                  <a:pos x="44" y="162"/>
                </a:cxn>
                <a:cxn ang="0">
                  <a:pos x="62" y="178"/>
                </a:cxn>
                <a:cxn ang="0">
                  <a:pos x="72" y="194"/>
                </a:cxn>
                <a:cxn ang="0">
                  <a:pos x="96" y="228"/>
                </a:cxn>
                <a:cxn ang="0">
                  <a:pos x="132" y="248"/>
                </a:cxn>
                <a:cxn ang="0">
                  <a:pos x="126" y="272"/>
                </a:cxn>
                <a:cxn ang="0">
                  <a:pos x="106" y="280"/>
                </a:cxn>
                <a:cxn ang="0">
                  <a:pos x="98" y="308"/>
                </a:cxn>
                <a:cxn ang="0">
                  <a:pos x="72" y="310"/>
                </a:cxn>
                <a:cxn ang="0">
                  <a:pos x="72" y="320"/>
                </a:cxn>
                <a:cxn ang="0">
                  <a:pos x="114" y="322"/>
                </a:cxn>
                <a:cxn ang="0">
                  <a:pos x="228" y="322"/>
                </a:cxn>
                <a:cxn ang="0">
                  <a:pos x="236" y="314"/>
                </a:cxn>
                <a:cxn ang="0">
                  <a:pos x="228" y="308"/>
                </a:cxn>
                <a:cxn ang="0">
                  <a:pos x="208" y="300"/>
                </a:cxn>
                <a:cxn ang="0">
                  <a:pos x="190" y="274"/>
                </a:cxn>
                <a:cxn ang="0">
                  <a:pos x="160" y="250"/>
                </a:cxn>
                <a:cxn ang="0">
                  <a:pos x="188" y="244"/>
                </a:cxn>
                <a:cxn ang="0">
                  <a:pos x="220" y="218"/>
                </a:cxn>
                <a:cxn ang="0">
                  <a:pos x="236" y="180"/>
                </a:cxn>
                <a:cxn ang="0">
                  <a:pos x="252" y="174"/>
                </a:cxn>
                <a:cxn ang="0">
                  <a:pos x="262" y="162"/>
                </a:cxn>
                <a:cxn ang="0">
                  <a:pos x="302" y="88"/>
                </a:cxn>
                <a:cxn ang="0">
                  <a:pos x="306" y="82"/>
                </a:cxn>
                <a:cxn ang="0">
                  <a:pos x="304" y="64"/>
                </a:cxn>
                <a:cxn ang="0">
                  <a:pos x="280" y="48"/>
                </a:cxn>
                <a:cxn ang="0">
                  <a:pos x="68" y="164"/>
                </a:cxn>
                <a:cxn ang="0">
                  <a:pos x="56" y="154"/>
                </a:cxn>
                <a:cxn ang="0">
                  <a:pos x="16" y="82"/>
                </a:cxn>
                <a:cxn ang="0">
                  <a:pos x="14" y="74"/>
                </a:cxn>
                <a:cxn ang="0">
                  <a:pos x="18" y="66"/>
                </a:cxn>
                <a:cxn ang="0">
                  <a:pos x="68" y="64"/>
                </a:cxn>
                <a:cxn ang="0">
                  <a:pos x="180" y="286"/>
                </a:cxn>
                <a:cxn ang="0">
                  <a:pos x="192" y="296"/>
                </a:cxn>
                <a:cxn ang="0">
                  <a:pos x="112" y="308"/>
                </a:cxn>
                <a:cxn ang="0">
                  <a:pos x="114" y="296"/>
                </a:cxn>
                <a:cxn ang="0">
                  <a:pos x="126" y="286"/>
                </a:cxn>
                <a:cxn ang="0">
                  <a:pos x="222" y="56"/>
                </a:cxn>
                <a:cxn ang="0">
                  <a:pos x="222" y="172"/>
                </a:cxn>
                <a:cxn ang="0">
                  <a:pos x="222" y="174"/>
                </a:cxn>
                <a:cxn ang="0">
                  <a:pos x="208" y="208"/>
                </a:cxn>
                <a:cxn ang="0">
                  <a:pos x="178" y="232"/>
                </a:cxn>
                <a:cxn ang="0">
                  <a:pos x="152" y="236"/>
                </a:cxn>
                <a:cxn ang="0">
                  <a:pos x="116" y="226"/>
                </a:cxn>
                <a:cxn ang="0">
                  <a:pos x="90" y="198"/>
                </a:cxn>
                <a:cxn ang="0">
                  <a:pos x="84" y="172"/>
                </a:cxn>
                <a:cxn ang="0">
                  <a:pos x="82" y="56"/>
                </a:cxn>
                <a:cxn ang="0">
                  <a:pos x="222" y="56"/>
                </a:cxn>
                <a:cxn ang="0">
                  <a:pos x="290" y="82"/>
                </a:cxn>
                <a:cxn ang="0">
                  <a:pos x="250" y="154"/>
                </a:cxn>
                <a:cxn ang="0">
                  <a:pos x="238" y="164"/>
                </a:cxn>
                <a:cxn ang="0">
                  <a:pos x="280" y="64"/>
                </a:cxn>
                <a:cxn ang="0">
                  <a:pos x="290" y="70"/>
                </a:cxn>
                <a:cxn ang="0">
                  <a:pos x="290" y="80"/>
                </a:cxn>
              </a:cxnLst>
              <a:rect l="0" t="0" r="r" b="b"/>
              <a:pathLst>
                <a:path w="306" h="322">
                  <a:moveTo>
                    <a:pt x="280" y="48"/>
                  </a:moveTo>
                  <a:lnTo>
                    <a:pt x="238" y="4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0"/>
                  </a:lnTo>
                  <a:lnTo>
                    <a:pt x="22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50"/>
                  </a:lnTo>
                  <a:lnTo>
                    <a:pt x="8" y="56"/>
                  </a:lnTo>
                  <a:lnTo>
                    <a:pt x="2" y="6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8"/>
                  </a:lnTo>
                  <a:lnTo>
                    <a:pt x="54" y="174"/>
                  </a:lnTo>
                  <a:lnTo>
                    <a:pt x="62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2" y="194"/>
                  </a:lnTo>
                  <a:lnTo>
                    <a:pt x="78" y="208"/>
                  </a:lnTo>
                  <a:lnTo>
                    <a:pt x="86" y="218"/>
                  </a:lnTo>
                  <a:lnTo>
                    <a:pt x="96" y="228"/>
                  </a:lnTo>
                  <a:lnTo>
                    <a:pt x="106" y="236"/>
                  </a:lnTo>
                  <a:lnTo>
                    <a:pt x="118" y="244"/>
                  </a:lnTo>
                  <a:lnTo>
                    <a:pt x="132" y="248"/>
                  </a:lnTo>
                  <a:lnTo>
                    <a:pt x="146" y="250"/>
                  </a:lnTo>
                  <a:lnTo>
                    <a:pt x="146" y="272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4" y="274"/>
                  </a:lnTo>
                  <a:lnTo>
                    <a:pt x="106" y="280"/>
                  </a:lnTo>
                  <a:lnTo>
                    <a:pt x="100" y="290"/>
                  </a:lnTo>
                  <a:lnTo>
                    <a:pt x="98" y="300"/>
                  </a:lnTo>
                  <a:lnTo>
                    <a:pt x="98" y="308"/>
                  </a:lnTo>
                  <a:lnTo>
                    <a:pt x="78" y="308"/>
                  </a:lnTo>
                  <a:lnTo>
                    <a:pt x="78" y="308"/>
                  </a:lnTo>
                  <a:lnTo>
                    <a:pt x="72" y="310"/>
                  </a:lnTo>
                  <a:lnTo>
                    <a:pt x="70" y="314"/>
                  </a:lnTo>
                  <a:lnTo>
                    <a:pt x="70" y="314"/>
                  </a:lnTo>
                  <a:lnTo>
                    <a:pt x="72" y="320"/>
                  </a:lnTo>
                  <a:lnTo>
                    <a:pt x="78" y="322"/>
                  </a:lnTo>
                  <a:lnTo>
                    <a:pt x="98" y="322"/>
                  </a:lnTo>
                  <a:lnTo>
                    <a:pt x="114" y="322"/>
                  </a:lnTo>
                  <a:lnTo>
                    <a:pt x="192" y="322"/>
                  </a:lnTo>
                  <a:lnTo>
                    <a:pt x="208" y="322"/>
                  </a:lnTo>
                  <a:lnTo>
                    <a:pt x="228" y="322"/>
                  </a:lnTo>
                  <a:lnTo>
                    <a:pt x="228" y="322"/>
                  </a:lnTo>
                  <a:lnTo>
                    <a:pt x="234" y="320"/>
                  </a:lnTo>
                  <a:lnTo>
                    <a:pt x="236" y="314"/>
                  </a:lnTo>
                  <a:lnTo>
                    <a:pt x="236" y="314"/>
                  </a:lnTo>
                  <a:lnTo>
                    <a:pt x="234" y="310"/>
                  </a:lnTo>
                  <a:lnTo>
                    <a:pt x="228" y="308"/>
                  </a:lnTo>
                  <a:lnTo>
                    <a:pt x="208" y="30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6" y="290"/>
                  </a:lnTo>
                  <a:lnTo>
                    <a:pt x="200" y="280"/>
                  </a:lnTo>
                  <a:lnTo>
                    <a:pt x="190" y="274"/>
                  </a:lnTo>
                  <a:lnTo>
                    <a:pt x="180" y="272"/>
                  </a:lnTo>
                  <a:lnTo>
                    <a:pt x="160" y="272"/>
                  </a:lnTo>
                  <a:lnTo>
                    <a:pt x="160" y="250"/>
                  </a:lnTo>
                  <a:lnTo>
                    <a:pt x="160" y="250"/>
                  </a:lnTo>
                  <a:lnTo>
                    <a:pt x="174" y="248"/>
                  </a:lnTo>
                  <a:lnTo>
                    <a:pt x="188" y="244"/>
                  </a:lnTo>
                  <a:lnTo>
                    <a:pt x="200" y="236"/>
                  </a:lnTo>
                  <a:lnTo>
                    <a:pt x="210" y="228"/>
                  </a:lnTo>
                  <a:lnTo>
                    <a:pt x="220" y="218"/>
                  </a:lnTo>
                  <a:lnTo>
                    <a:pt x="228" y="208"/>
                  </a:lnTo>
                  <a:lnTo>
                    <a:pt x="232" y="194"/>
                  </a:lnTo>
                  <a:lnTo>
                    <a:pt x="236" y="180"/>
                  </a:lnTo>
                  <a:lnTo>
                    <a:pt x="236" y="180"/>
                  </a:lnTo>
                  <a:lnTo>
                    <a:pt x="244" y="178"/>
                  </a:lnTo>
                  <a:lnTo>
                    <a:pt x="252" y="174"/>
                  </a:lnTo>
                  <a:lnTo>
                    <a:pt x="258" y="168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6" y="82"/>
                  </a:lnTo>
                  <a:lnTo>
                    <a:pt x="306" y="74"/>
                  </a:lnTo>
                  <a:lnTo>
                    <a:pt x="306" y="74"/>
                  </a:lnTo>
                  <a:lnTo>
                    <a:pt x="304" y="64"/>
                  </a:lnTo>
                  <a:lnTo>
                    <a:pt x="298" y="56"/>
                  </a:lnTo>
                  <a:lnTo>
                    <a:pt x="290" y="50"/>
                  </a:lnTo>
                  <a:lnTo>
                    <a:pt x="280" y="48"/>
                  </a:lnTo>
                  <a:lnTo>
                    <a:pt x="280" y="48"/>
                  </a:lnTo>
                  <a:close/>
                  <a:moveTo>
                    <a:pt x="68" y="164"/>
                  </a:moveTo>
                  <a:lnTo>
                    <a:pt x="68" y="164"/>
                  </a:lnTo>
                  <a:lnTo>
                    <a:pt x="62" y="160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6" y="70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26" y="64"/>
                  </a:lnTo>
                  <a:lnTo>
                    <a:pt x="68" y="64"/>
                  </a:lnTo>
                  <a:lnTo>
                    <a:pt x="68" y="164"/>
                  </a:lnTo>
                  <a:close/>
                  <a:moveTo>
                    <a:pt x="180" y="286"/>
                  </a:moveTo>
                  <a:lnTo>
                    <a:pt x="180" y="286"/>
                  </a:lnTo>
                  <a:lnTo>
                    <a:pt x="186" y="288"/>
                  </a:lnTo>
                  <a:lnTo>
                    <a:pt x="190" y="290"/>
                  </a:lnTo>
                  <a:lnTo>
                    <a:pt x="192" y="296"/>
                  </a:lnTo>
                  <a:lnTo>
                    <a:pt x="194" y="300"/>
                  </a:lnTo>
                  <a:lnTo>
                    <a:pt x="194" y="308"/>
                  </a:lnTo>
                  <a:lnTo>
                    <a:pt x="112" y="308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14" y="296"/>
                  </a:lnTo>
                  <a:lnTo>
                    <a:pt x="116" y="290"/>
                  </a:lnTo>
                  <a:lnTo>
                    <a:pt x="120" y="288"/>
                  </a:lnTo>
                  <a:lnTo>
                    <a:pt x="126" y="286"/>
                  </a:lnTo>
                  <a:lnTo>
                    <a:pt x="152" y="286"/>
                  </a:lnTo>
                  <a:lnTo>
                    <a:pt x="180" y="286"/>
                  </a:lnTo>
                  <a:close/>
                  <a:moveTo>
                    <a:pt x="222" y="56"/>
                  </a:moveTo>
                  <a:lnTo>
                    <a:pt x="222" y="170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72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0" y="186"/>
                  </a:lnTo>
                  <a:lnTo>
                    <a:pt x="216" y="198"/>
                  </a:lnTo>
                  <a:lnTo>
                    <a:pt x="208" y="208"/>
                  </a:lnTo>
                  <a:lnTo>
                    <a:pt x="200" y="218"/>
                  </a:lnTo>
                  <a:lnTo>
                    <a:pt x="190" y="226"/>
                  </a:lnTo>
                  <a:lnTo>
                    <a:pt x="178" y="232"/>
                  </a:lnTo>
                  <a:lnTo>
                    <a:pt x="166" y="234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40" y="234"/>
                  </a:lnTo>
                  <a:lnTo>
                    <a:pt x="128" y="232"/>
                  </a:lnTo>
                  <a:lnTo>
                    <a:pt x="116" y="226"/>
                  </a:lnTo>
                  <a:lnTo>
                    <a:pt x="106" y="218"/>
                  </a:lnTo>
                  <a:lnTo>
                    <a:pt x="98" y="208"/>
                  </a:lnTo>
                  <a:lnTo>
                    <a:pt x="90" y="198"/>
                  </a:lnTo>
                  <a:lnTo>
                    <a:pt x="86" y="186"/>
                  </a:lnTo>
                  <a:lnTo>
                    <a:pt x="84" y="174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0"/>
                  </a:lnTo>
                  <a:lnTo>
                    <a:pt x="82" y="56"/>
                  </a:lnTo>
                  <a:lnTo>
                    <a:pt x="82" y="14"/>
                  </a:lnTo>
                  <a:lnTo>
                    <a:pt x="222" y="14"/>
                  </a:lnTo>
                  <a:lnTo>
                    <a:pt x="222" y="56"/>
                  </a:lnTo>
                  <a:close/>
                  <a:moveTo>
                    <a:pt x="290" y="80"/>
                  </a:moveTo>
                  <a:lnTo>
                    <a:pt x="290" y="80"/>
                  </a:lnTo>
                  <a:lnTo>
                    <a:pt x="290" y="82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44" y="160"/>
                  </a:lnTo>
                  <a:lnTo>
                    <a:pt x="238" y="164"/>
                  </a:lnTo>
                  <a:lnTo>
                    <a:pt x="238" y="64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4" y="64"/>
                  </a:lnTo>
                  <a:lnTo>
                    <a:pt x="288" y="66"/>
                  </a:lnTo>
                  <a:lnTo>
                    <a:pt x="290" y="70"/>
                  </a:lnTo>
                  <a:lnTo>
                    <a:pt x="292" y="74"/>
                  </a:lnTo>
                  <a:lnTo>
                    <a:pt x="292" y="74"/>
                  </a:lnTo>
                  <a:lnTo>
                    <a:pt x="290" y="80"/>
                  </a:lnTo>
                  <a:lnTo>
                    <a:pt x="290" y="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2220686" y="1150505"/>
            <a:ext cx="386146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2220686" y="2513578"/>
            <a:ext cx="386146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2220686" y="3781423"/>
            <a:ext cx="386146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2220686" y="5135223"/>
            <a:ext cx="386146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262692685"/>
              </p:ext>
            </p:extLst>
          </p:nvPr>
        </p:nvGraphicFramePr>
        <p:xfrm>
          <a:off x="7192761" y="1378404"/>
          <a:ext cx="4613676" cy="2795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矩形标注 22"/>
          <p:cNvSpPr/>
          <p:nvPr/>
        </p:nvSpPr>
        <p:spPr>
          <a:xfrm>
            <a:off x="11111618" y="1215593"/>
            <a:ext cx="725714" cy="576696"/>
          </a:xfrm>
          <a:prstGeom prst="wedgeRectCallout">
            <a:avLst>
              <a:gd name="adj1" fmla="val -20833"/>
              <a:gd name="adj2" fmla="val 801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TEXT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7568869" y="4570868"/>
            <a:ext cx="386146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标题数字等都可以通过点击和重新输入进行更改，顶部“开始”面板中可以对字体等进行修改。建议正文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25" name="图片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弧形 142"/>
          <p:cNvSpPr/>
          <p:nvPr/>
        </p:nvSpPr>
        <p:spPr>
          <a:xfrm rot="5400000">
            <a:off x="7197151" y="1953764"/>
            <a:ext cx="1603615" cy="1603615"/>
          </a:xfrm>
          <a:prstGeom prst="arc">
            <a:avLst>
              <a:gd name="adj1" fmla="val 21305814"/>
              <a:gd name="adj2" fmla="val 19486591"/>
            </a:avLst>
          </a:prstGeom>
          <a:noFill/>
          <a:ln w="1587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弧形 143"/>
          <p:cNvSpPr/>
          <p:nvPr/>
        </p:nvSpPr>
        <p:spPr>
          <a:xfrm rot="5400000">
            <a:off x="7018972" y="1775585"/>
            <a:ext cx="1959973" cy="1959973"/>
          </a:xfrm>
          <a:prstGeom prst="arc">
            <a:avLst>
              <a:gd name="adj1" fmla="val 21305814"/>
              <a:gd name="adj2" fmla="val 16253894"/>
            </a:avLst>
          </a:prstGeom>
          <a:noFill/>
          <a:ln w="1587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弧形 144"/>
          <p:cNvSpPr/>
          <p:nvPr/>
        </p:nvSpPr>
        <p:spPr>
          <a:xfrm rot="5400000">
            <a:off x="6840792" y="1597405"/>
            <a:ext cx="2316332" cy="2316332"/>
          </a:xfrm>
          <a:prstGeom prst="arc">
            <a:avLst>
              <a:gd name="adj1" fmla="val 21305814"/>
              <a:gd name="adj2" fmla="val 12240847"/>
            </a:avLst>
          </a:prstGeom>
          <a:noFill/>
          <a:ln w="1587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弧形 145"/>
          <p:cNvSpPr/>
          <p:nvPr/>
        </p:nvSpPr>
        <p:spPr>
          <a:xfrm rot="5400000">
            <a:off x="6662613" y="1419226"/>
            <a:ext cx="2672691" cy="2672691"/>
          </a:xfrm>
          <a:prstGeom prst="arc">
            <a:avLst>
              <a:gd name="adj1" fmla="val 21305814"/>
              <a:gd name="adj2" fmla="val 9855339"/>
            </a:avLst>
          </a:prstGeom>
          <a:noFill/>
          <a:ln w="15875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2" name="组合 146"/>
          <p:cNvGrpSpPr/>
          <p:nvPr/>
        </p:nvGrpSpPr>
        <p:grpSpPr>
          <a:xfrm>
            <a:off x="5307159" y="1176671"/>
            <a:ext cx="1615698" cy="744849"/>
            <a:chOff x="2735177" y="1375558"/>
            <a:chExt cx="2154264" cy="993132"/>
          </a:xfrm>
        </p:grpSpPr>
        <p:sp>
          <p:nvSpPr>
            <p:cNvPr id="33" name="任意多边形 150"/>
            <p:cNvSpPr/>
            <p:nvPr/>
          </p:nvSpPr>
          <p:spPr>
            <a:xfrm>
              <a:off x="2735177" y="1903741"/>
              <a:ext cx="2154264" cy="464949"/>
            </a:xfrm>
            <a:custGeom>
              <a:avLst/>
              <a:gdLst>
                <a:gd name="connsiteX0" fmla="*/ 2154264 w 2154264"/>
                <a:gd name="connsiteY0" fmla="*/ 464949 h 464949"/>
                <a:gd name="connsiteX1" fmla="*/ 1704813 w 2154264"/>
                <a:gd name="connsiteY1" fmla="*/ 0 h 464949"/>
                <a:gd name="connsiteX2" fmla="*/ 0 w 2154264"/>
                <a:gd name="connsiteY2" fmla="*/ 0 h 46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4264" h="464949">
                  <a:moveTo>
                    <a:pt x="2154264" y="464949"/>
                  </a:moveTo>
                  <a:lnTo>
                    <a:pt x="1704813" y="0"/>
                  </a:lnTo>
                  <a:lnTo>
                    <a:pt x="0" y="0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58782" y="1375558"/>
              <a:ext cx="86688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</a:rPr>
                <a:t>34%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组合 153"/>
          <p:cNvGrpSpPr/>
          <p:nvPr/>
        </p:nvGrpSpPr>
        <p:grpSpPr>
          <a:xfrm>
            <a:off x="8306080" y="1026608"/>
            <a:ext cx="1354309" cy="592694"/>
            <a:chOff x="6581339" y="1175474"/>
            <a:chExt cx="1805745" cy="790260"/>
          </a:xfrm>
        </p:grpSpPr>
        <p:sp>
          <p:nvSpPr>
            <p:cNvPr id="36" name="任意多边形 154"/>
            <p:cNvSpPr/>
            <p:nvPr/>
          </p:nvSpPr>
          <p:spPr>
            <a:xfrm>
              <a:off x="6581339" y="1686764"/>
              <a:ext cx="1720312" cy="278970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0200" y="1175474"/>
              <a:ext cx="8668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</a:rPr>
                <a:t>55%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组合 160"/>
          <p:cNvGrpSpPr/>
          <p:nvPr/>
        </p:nvGrpSpPr>
        <p:grpSpPr>
          <a:xfrm>
            <a:off x="6000666" y="3303116"/>
            <a:ext cx="1234330" cy="415498"/>
            <a:chOff x="3507453" y="4210819"/>
            <a:chExt cx="1645773" cy="553998"/>
          </a:xfrm>
        </p:grpSpPr>
        <p:sp>
          <p:nvSpPr>
            <p:cNvPr id="39" name="任意多边形 162"/>
            <p:cNvSpPr/>
            <p:nvPr/>
          </p:nvSpPr>
          <p:spPr>
            <a:xfrm flipH="1">
              <a:off x="3512407" y="4353305"/>
              <a:ext cx="1640819" cy="387457"/>
            </a:xfrm>
            <a:custGeom>
              <a:avLst/>
              <a:gdLst>
                <a:gd name="connsiteX0" fmla="*/ 0 w 1844299"/>
                <a:gd name="connsiteY0" fmla="*/ 0 h 387457"/>
                <a:gd name="connsiteX1" fmla="*/ 402956 w 1844299"/>
                <a:gd name="connsiteY1" fmla="*/ 387457 h 387457"/>
                <a:gd name="connsiteX2" fmla="*/ 1844299 w 1844299"/>
                <a:gd name="connsiteY2" fmla="*/ 387457 h 38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299" h="387457">
                  <a:moveTo>
                    <a:pt x="0" y="0"/>
                  </a:moveTo>
                  <a:lnTo>
                    <a:pt x="402956" y="387457"/>
                  </a:lnTo>
                  <a:lnTo>
                    <a:pt x="1844299" y="387457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507453" y="4210819"/>
              <a:ext cx="8668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</a:rPr>
                <a:t>67%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组合 166"/>
          <p:cNvGrpSpPr/>
          <p:nvPr/>
        </p:nvGrpSpPr>
        <p:grpSpPr>
          <a:xfrm>
            <a:off x="8734824" y="3075837"/>
            <a:ext cx="1355297" cy="423484"/>
            <a:chOff x="7152998" y="3907785"/>
            <a:chExt cx="1807062" cy="564646"/>
          </a:xfrm>
        </p:grpSpPr>
        <p:sp>
          <p:nvSpPr>
            <p:cNvPr id="42" name="任意多边形 168"/>
            <p:cNvSpPr/>
            <p:nvPr/>
          </p:nvSpPr>
          <p:spPr>
            <a:xfrm>
              <a:off x="7152998" y="3907785"/>
              <a:ext cx="1797803" cy="526942"/>
            </a:xfrm>
            <a:custGeom>
              <a:avLst/>
              <a:gdLst>
                <a:gd name="connsiteX0" fmla="*/ 0 w 1797803"/>
                <a:gd name="connsiteY0" fmla="*/ 0 h 526942"/>
                <a:gd name="connsiteX1" fmla="*/ 526942 w 1797803"/>
                <a:gd name="connsiteY1" fmla="*/ 526942 h 526942"/>
                <a:gd name="connsiteX2" fmla="*/ 1797803 w 1797803"/>
                <a:gd name="connsiteY2" fmla="*/ 526942 h 52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7803" h="526942">
                  <a:moveTo>
                    <a:pt x="0" y="0"/>
                  </a:moveTo>
                  <a:lnTo>
                    <a:pt x="526942" y="526942"/>
                  </a:lnTo>
                  <a:lnTo>
                    <a:pt x="1797803" y="526942"/>
                  </a:lnTo>
                </a:path>
              </a:pathLst>
            </a:custGeom>
            <a:noFill/>
            <a:ln w="222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093176" y="3918433"/>
              <a:ext cx="8668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</a:rPr>
                <a:t>87%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3905713" y="1770348"/>
            <a:ext cx="257796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05712" y="1451257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46" name="矩形 45"/>
          <p:cNvSpPr/>
          <p:nvPr/>
        </p:nvSpPr>
        <p:spPr>
          <a:xfrm>
            <a:off x="4058231" y="3843981"/>
            <a:ext cx="263178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58230" y="3524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48" name="矩形 47"/>
          <p:cNvSpPr/>
          <p:nvPr/>
        </p:nvSpPr>
        <p:spPr>
          <a:xfrm>
            <a:off x="9218607" y="1770348"/>
            <a:ext cx="254003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218606" y="1451257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50" name="矩形 49"/>
          <p:cNvSpPr/>
          <p:nvPr/>
        </p:nvSpPr>
        <p:spPr>
          <a:xfrm>
            <a:off x="9548191" y="3860802"/>
            <a:ext cx="253114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548190" y="3541711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52" name="矩形 51"/>
          <p:cNvSpPr/>
          <p:nvPr/>
        </p:nvSpPr>
        <p:spPr>
          <a:xfrm>
            <a:off x="3975310" y="5091515"/>
            <a:ext cx="7553087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53" name="图片 5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11957" y="1368136"/>
            <a:ext cx="3943324" cy="3505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37485" y="1711036"/>
            <a:ext cx="343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7485" y="2295811"/>
            <a:ext cx="34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7" name="直接连接符 11"/>
          <p:cNvCxnSpPr/>
          <p:nvPr/>
        </p:nvCxnSpPr>
        <p:spPr>
          <a:xfrm>
            <a:off x="7637498" y="2863055"/>
            <a:ext cx="3300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37498" y="3077315"/>
            <a:ext cx="3494314" cy="141267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kumimoji="1"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7448" y="5003372"/>
            <a:ext cx="9838649" cy="90947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48" y="1368136"/>
            <a:ext cx="623450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3125192" cy="651315"/>
          </a:xfrm>
        </p:spPr>
        <p:txBody>
          <a:bodyPr/>
          <a:lstStyle/>
          <a:p>
            <a:r>
              <a:rPr kumimoji="1" lang="zh-CN" altLang="en-US" dirty="0"/>
              <a:t>在此处添加标题</a:t>
            </a:r>
          </a:p>
        </p:txBody>
      </p:sp>
      <p:sp>
        <p:nvSpPr>
          <p:cNvPr id="3" name="椭圆 2"/>
          <p:cNvSpPr/>
          <p:nvPr/>
        </p:nvSpPr>
        <p:spPr>
          <a:xfrm>
            <a:off x="1781424" y="1079831"/>
            <a:ext cx="4959927" cy="495992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27912" y="1342854"/>
            <a:ext cx="22669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</a:rPr>
              <a:t>89</a:t>
            </a:r>
            <a:r>
              <a:rPr lang="en-US" altLang="zh-CN" sz="6600" dirty="0">
                <a:solidFill>
                  <a:schemeClr val="bg1"/>
                </a:solidFill>
              </a:rPr>
              <a:t>%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cxnSp>
        <p:nvCxnSpPr>
          <p:cNvPr id="5" name="直接连接符 9"/>
          <p:cNvCxnSpPr/>
          <p:nvPr/>
        </p:nvCxnSpPr>
        <p:spPr>
          <a:xfrm>
            <a:off x="2927887" y="3921703"/>
            <a:ext cx="2667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57448" y="4150124"/>
            <a:ext cx="2807878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7" name="Freeform 218"/>
          <p:cNvSpPr>
            <a:spLocks/>
          </p:cNvSpPr>
          <p:nvPr/>
        </p:nvSpPr>
        <p:spPr bwMode="auto">
          <a:xfrm>
            <a:off x="3885150" y="3058283"/>
            <a:ext cx="752475" cy="737040"/>
          </a:xfrm>
          <a:custGeom>
            <a:avLst/>
            <a:gdLst/>
            <a:ahLst/>
            <a:cxnLst>
              <a:cxn ang="0">
                <a:pos x="322" y="248"/>
              </a:cxn>
              <a:cxn ang="0">
                <a:pos x="296" y="254"/>
              </a:cxn>
              <a:cxn ang="0">
                <a:pos x="274" y="270"/>
              </a:cxn>
              <a:cxn ang="0">
                <a:pos x="132" y="200"/>
              </a:cxn>
              <a:cxn ang="0">
                <a:pos x="134" y="190"/>
              </a:cxn>
              <a:cxn ang="0">
                <a:pos x="274" y="112"/>
              </a:cxn>
              <a:cxn ang="0">
                <a:pos x="284" y="120"/>
              </a:cxn>
              <a:cxn ang="0">
                <a:pos x="308" y="132"/>
              </a:cxn>
              <a:cxn ang="0">
                <a:pos x="322" y="132"/>
              </a:cxn>
              <a:cxn ang="0">
                <a:pos x="348" y="128"/>
              </a:cxn>
              <a:cxn ang="0">
                <a:pos x="370" y="112"/>
              </a:cxn>
              <a:cxn ang="0">
                <a:pos x="384" y="92"/>
              </a:cxn>
              <a:cxn ang="0">
                <a:pos x="390" y="66"/>
              </a:cxn>
              <a:cxn ang="0">
                <a:pos x="388" y="52"/>
              </a:cxn>
              <a:cxn ang="0">
                <a:pos x="378" y="28"/>
              </a:cxn>
              <a:cxn ang="0">
                <a:pos x="360" y="10"/>
              </a:cxn>
              <a:cxn ang="0">
                <a:pos x="336" y="0"/>
              </a:cxn>
              <a:cxn ang="0">
                <a:pos x="322" y="0"/>
              </a:cxn>
              <a:cxn ang="0">
                <a:pos x="296" y="4"/>
              </a:cxn>
              <a:cxn ang="0">
                <a:pos x="276" y="18"/>
              </a:cxn>
              <a:cxn ang="0">
                <a:pos x="262" y="40"/>
              </a:cxn>
              <a:cxn ang="0">
                <a:pos x="256" y="66"/>
              </a:cxn>
              <a:cxn ang="0">
                <a:pos x="256" y="76"/>
              </a:cxn>
              <a:cxn ang="0">
                <a:pos x="116" y="144"/>
              </a:cxn>
              <a:cxn ang="0">
                <a:pos x="94" y="128"/>
              </a:cxn>
              <a:cxn ang="0">
                <a:pos x="66" y="124"/>
              </a:cxn>
              <a:cxn ang="0">
                <a:pos x="54" y="124"/>
              </a:cxn>
              <a:cxn ang="0">
                <a:pos x="30" y="134"/>
              </a:cxn>
              <a:cxn ang="0">
                <a:pos x="12" y="152"/>
              </a:cxn>
              <a:cxn ang="0">
                <a:pos x="2" y="176"/>
              </a:cxn>
              <a:cxn ang="0">
                <a:pos x="0" y="190"/>
              </a:cxn>
              <a:cxn ang="0">
                <a:pos x="6" y="216"/>
              </a:cxn>
              <a:cxn ang="0">
                <a:pos x="20" y="238"/>
              </a:cxn>
              <a:cxn ang="0">
                <a:pos x="40" y="252"/>
              </a:cxn>
              <a:cxn ang="0">
                <a:pos x="66" y="256"/>
              </a:cxn>
              <a:cxn ang="0">
                <a:pos x="80" y="256"/>
              </a:cxn>
              <a:cxn ang="0">
                <a:pos x="104" y="244"/>
              </a:cxn>
              <a:cxn ang="0">
                <a:pos x="256" y="306"/>
              </a:cxn>
              <a:cxn ang="0">
                <a:pos x="256" y="316"/>
              </a:cxn>
              <a:cxn ang="0">
                <a:pos x="258" y="328"/>
              </a:cxn>
              <a:cxn ang="0">
                <a:pos x="268" y="352"/>
              </a:cxn>
              <a:cxn ang="0">
                <a:pos x="286" y="370"/>
              </a:cxn>
              <a:cxn ang="0">
                <a:pos x="310" y="380"/>
              </a:cxn>
              <a:cxn ang="0">
                <a:pos x="322" y="382"/>
              </a:cxn>
              <a:cxn ang="0">
                <a:pos x="348" y="376"/>
              </a:cxn>
              <a:cxn ang="0">
                <a:pos x="370" y="362"/>
              </a:cxn>
              <a:cxn ang="0">
                <a:pos x="384" y="342"/>
              </a:cxn>
              <a:cxn ang="0">
                <a:pos x="390" y="316"/>
              </a:cxn>
              <a:cxn ang="0">
                <a:pos x="388" y="302"/>
              </a:cxn>
              <a:cxn ang="0">
                <a:pos x="378" y="278"/>
              </a:cxn>
              <a:cxn ang="0">
                <a:pos x="360" y="260"/>
              </a:cxn>
              <a:cxn ang="0">
                <a:pos x="336" y="250"/>
              </a:cxn>
              <a:cxn ang="0">
                <a:pos x="322" y="248"/>
              </a:cxn>
            </a:cxnLst>
            <a:rect l="0" t="0" r="r" b="b"/>
            <a:pathLst>
              <a:path w="390" h="382">
                <a:moveTo>
                  <a:pt x="322" y="248"/>
                </a:moveTo>
                <a:lnTo>
                  <a:pt x="322" y="248"/>
                </a:lnTo>
                <a:lnTo>
                  <a:pt x="308" y="250"/>
                </a:lnTo>
                <a:lnTo>
                  <a:pt x="296" y="254"/>
                </a:lnTo>
                <a:lnTo>
                  <a:pt x="284" y="260"/>
                </a:lnTo>
                <a:lnTo>
                  <a:pt x="274" y="270"/>
                </a:lnTo>
                <a:lnTo>
                  <a:pt x="132" y="200"/>
                </a:lnTo>
                <a:lnTo>
                  <a:pt x="132" y="200"/>
                </a:lnTo>
                <a:lnTo>
                  <a:pt x="134" y="190"/>
                </a:lnTo>
                <a:lnTo>
                  <a:pt x="134" y="190"/>
                </a:lnTo>
                <a:lnTo>
                  <a:pt x="132" y="180"/>
                </a:lnTo>
                <a:lnTo>
                  <a:pt x="274" y="112"/>
                </a:lnTo>
                <a:lnTo>
                  <a:pt x="274" y="112"/>
                </a:lnTo>
                <a:lnTo>
                  <a:pt x="284" y="120"/>
                </a:lnTo>
                <a:lnTo>
                  <a:pt x="296" y="126"/>
                </a:lnTo>
                <a:lnTo>
                  <a:pt x="308" y="132"/>
                </a:lnTo>
                <a:lnTo>
                  <a:pt x="322" y="132"/>
                </a:lnTo>
                <a:lnTo>
                  <a:pt x="322" y="132"/>
                </a:lnTo>
                <a:lnTo>
                  <a:pt x="336" y="132"/>
                </a:lnTo>
                <a:lnTo>
                  <a:pt x="348" y="128"/>
                </a:lnTo>
                <a:lnTo>
                  <a:pt x="360" y="122"/>
                </a:lnTo>
                <a:lnTo>
                  <a:pt x="370" y="112"/>
                </a:lnTo>
                <a:lnTo>
                  <a:pt x="378" y="104"/>
                </a:lnTo>
                <a:lnTo>
                  <a:pt x="384" y="92"/>
                </a:lnTo>
                <a:lnTo>
                  <a:pt x="388" y="80"/>
                </a:lnTo>
                <a:lnTo>
                  <a:pt x="390" y="66"/>
                </a:lnTo>
                <a:lnTo>
                  <a:pt x="390" y="66"/>
                </a:lnTo>
                <a:lnTo>
                  <a:pt x="388" y="52"/>
                </a:lnTo>
                <a:lnTo>
                  <a:pt x="384" y="40"/>
                </a:lnTo>
                <a:lnTo>
                  <a:pt x="378" y="28"/>
                </a:lnTo>
                <a:lnTo>
                  <a:pt x="370" y="18"/>
                </a:lnTo>
                <a:lnTo>
                  <a:pt x="360" y="10"/>
                </a:lnTo>
                <a:lnTo>
                  <a:pt x="348" y="4"/>
                </a:lnTo>
                <a:lnTo>
                  <a:pt x="336" y="0"/>
                </a:lnTo>
                <a:lnTo>
                  <a:pt x="322" y="0"/>
                </a:lnTo>
                <a:lnTo>
                  <a:pt x="322" y="0"/>
                </a:lnTo>
                <a:lnTo>
                  <a:pt x="310" y="0"/>
                </a:lnTo>
                <a:lnTo>
                  <a:pt x="296" y="4"/>
                </a:lnTo>
                <a:lnTo>
                  <a:pt x="286" y="10"/>
                </a:lnTo>
                <a:lnTo>
                  <a:pt x="276" y="18"/>
                </a:lnTo>
                <a:lnTo>
                  <a:pt x="268" y="28"/>
                </a:lnTo>
                <a:lnTo>
                  <a:pt x="262" y="40"/>
                </a:lnTo>
                <a:lnTo>
                  <a:pt x="258" y="52"/>
                </a:lnTo>
                <a:lnTo>
                  <a:pt x="256" y="66"/>
                </a:lnTo>
                <a:lnTo>
                  <a:pt x="256" y="66"/>
                </a:lnTo>
                <a:lnTo>
                  <a:pt x="256" y="76"/>
                </a:lnTo>
                <a:lnTo>
                  <a:pt x="116" y="144"/>
                </a:lnTo>
                <a:lnTo>
                  <a:pt x="116" y="144"/>
                </a:lnTo>
                <a:lnTo>
                  <a:pt x="106" y="136"/>
                </a:lnTo>
                <a:lnTo>
                  <a:pt x="94" y="128"/>
                </a:lnTo>
                <a:lnTo>
                  <a:pt x="80" y="124"/>
                </a:lnTo>
                <a:lnTo>
                  <a:pt x="66" y="124"/>
                </a:lnTo>
                <a:lnTo>
                  <a:pt x="66" y="124"/>
                </a:lnTo>
                <a:lnTo>
                  <a:pt x="54" y="124"/>
                </a:lnTo>
                <a:lnTo>
                  <a:pt x="40" y="128"/>
                </a:lnTo>
                <a:lnTo>
                  <a:pt x="30" y="134"/>
                </a:lnTo>
                <a:lnTo>
                  <a:pt x="20" y="142"/>
                </a:lnTo>
                <a:lnTo>
                  <a:pt x="12" y="152"/>
                </a:lnTo>
                <a:lnTo>
                  <a:pt x="6" y="164"/>
                </a:lnTo>
                <a:lnTo>
                  <a:pt x="2" y="176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6"/>
                </a:lnTo>
                <a:lnTo>
                  <a:pt x="12" y="228"/>
                </a:lnTo>
                <a:lnTo>
                  <a:pt x="20" y="238"/>
                </a:lnTo>
                <a:lnTo>
                  <a:pt x="30" y="246"/>
                </a:lnTo>
                <a:lnTo>
                  <a:pt x="40" y="252"/>
                </a:lnTo>
                <a:lnTo>
                  <a:pt x="54" y="256"/>
                </a:lnTo>
                <a:lnTo>
                  <a:pt x="66" y="256"/>
                </a:lnTo>
                <a:lnTo>
                  <a:pt x="66" y="256"/>
                </a:lnTo>
                <a:lnTo>
                  <a:pt x="80" y="256"/>
                </a:lnTo>
                <a:lnTo>
                  <a:pt x="94" y="252"/>
                </a:lnTo>
                <a:lnTo>
                  <a:pt x="104" y="244"/>
                </a:lnTo>
                <a:lnTo>
                  <a:pt x="114" y="236"/>
                </a:lnTo>
                <a:lnTo>
                  <a:pt x="256" y="306"/>
                </a:lnTo>
                <a:lnTo>
                  <a:pt x="256" y="306"/>
                </a:lnTo>
                <a:lnTo>
                  <a:pt x="256" y="316"/>
                </a:lnTo>
                <a:lnTo>
                  <a:pt x="256" y="316"/>
                </a:lnTo>
                <a:lnTo>
                  <a:pt x="258" y="328"/>
                </a:lnTo>
                <a:lnTo>
                  <a:pt x="262" y="342"/>
                </a:lnTo>
                <a:lnTo>
                  <a:pt x="268" y="352"/>
                </a:lnTo>
                <a:lnTo>
                  <a:pt x="276" y="362"/>
                </a:lnTo>
                <a:lnTo>
                  <a:pt x="286" y="370"/>
                </a:lnTo>
                <a:lnTo>
                  <a:pt x="296" y="376"/>
                </a:lnTo>
                <a:lnTo>
                  <a:pt x="310" y="380"/>
                </a:lnTo>
                <a:lnTo>
                  <a:pt x="322" y="382"/>
                </a:lnTo>
                <a:lnTo>
                  <a:pt x="322" y="382"/>
                </a:lnTo>
                <a:lnTo>
                  <a:pt x="336" y="380"/>
                </a:lnTo>
                <a:lnTo>
                  <a:pt x="348" y="376"/>
                </a:lnTo>
                <a:lnTo>
                  <a:pt x="360" y="370"/>
                </a:lnTo>
                <a:lnTo>
                  <a:pt x="370" y="362"/>
                </a:lnTo>
                <a:lnTo>
                  <a:pt x="378" y="352"/>
                </a:lnTo>
                <a:lnTo>
                  <a:pt x="384" y="342"/>
                </a:lnTo>
                <a:lnTo>
                  <a:pt x="388" y="328"/>
                </a:lnTo>
                <a:lnTo>
                  <a:pt x="390" y="316"/>
                </a:lnTo>
                <a:lnTo>
                  <a:pt x="390" y="316"/>
                </a:lnTo>
                <a:lnTo>
                  <a:pt x="388" y="302"/>
                </a:lnTo>
                <a:lnTo>
                  <a:pt x="384" y="290"/>
                </a:lnTo>
                <a:lnTo>
                  <a:pt x="378" y="278"/>
                </a:lnTo>
                <a:lnTo>
                  <a:pt x="370" y="268"/>
                </a:lnTo>
                <a:lnTo>
                  <a:pt x="360" y="260"/>
                </a:lnTo>
                <a:lnTo>
                  <a:pt x="348" y="254"/>
                </a:lnTo>
                <a:lnTo>
                  <a:pt x="336" y="250"/>
                </a:lnTo>
                <a:lnTo>
                  <a:pt x="322" y="248"/>
                </a:lnTo>
                <a:lnTo>
                  <a:pt x="322" y="24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6"/>
          <p:cNvGrpSpPr/>
          <p:nvPr/>
        </p:nvGrpSpPr>
        <p:grpSpPr>
          <a:xfrm>
            <a:off x="5894926" y="2228850"/>
            <a:ext cx="3886200" cy="3886200"/>
            <a:chOff x="5600700" y="1962150"/>
            <a:chExt cx="3886200" cy="3886200"/>
          </a:xfrm>
        </p:grpSpPr>
        <p:sp>
          <p:nvSpPr>
            <p:cNvPr id="9" name="椭圆 8"/>
            <p:cNvSpPr/>
            <p:nvPr/>
          </p:nvSpPr>
          <p:spPr>
            <a:xfrm>
              <a:off x="5600700" y="1962150"/>
              <a:ext cx="3886200" cy="3886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798133" y="2171700"/>
              <a:ext cx="3480950" cy="3480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23639" y="2333357"/>
            <a:ext cx="162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 3"/>
          <p:cNvGrpSpPr/>
          <p:nvPr/>
        </p:nvGrpSpPr>
        <p:grpSpPr>
          <a:xfrm>
            <a:off x="7485601" y="3429000"/>
            <a:ext cx="704850" cy="666750"/>
            <a:chOff x="4321175" y="111125"/>
            <a:chExt cx="704850" cy="6667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Freeform 34"/>
            <p:cNvSpPr>
              <a:spLocks noEditPoints="1"/>
            </p:cNvSpPr>
            <p:nvPr/>
          </p:nvSpPr>
          <p:spPr bwMode="auto">
            <a:xfrm>
              <a:off x="4321175" y="111125"/>
              <a:ext cx="704850" cy="6667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36" y="54"/>
                </a:cxn>
                <a:cxn ang="0">
                  <a:pos x="36" y="330"/>
                </a:cxn>
                <a:cxn ang="0">
                  <a:pos x="194" y="330"/>
                </a:cxn>
                <a:cxn ang="0">
                  <a:pos x="194" y="368"/>
                </a:cxn>
                <a:cxn ang="0">
                  <a:pos x="194" y="368"/>
                </a:cxn>
                <a:cxn ang="0">
                  <a:pos x="172" y="374"/>
                </a:cxn>
                <a:cxn ang="0">
                  <a:pos x="154" y="382"/>
                </a:cxn>
                <a:cxn ang="0">
                  <a:pos x="148" y="386"/>
                </a:cxn>
                <a:cxn ang="0">
                  <a:pos x="144" y="392"/>
                </a:cxn>
                <a:cxn ang="0">
                  <a:pos x="140" y="398"/>
                </a:cxn>
                <a:cxn ang="0">
                  <a:pos x="140" y="404"/>
                </a:cxn>
                <a:cxn ang="0">
                  <a:pos x="140" y="404"/>
                </a:cxn>
                <a:cxn ang="0">
                  <a:pos x="142" y="408"/>
                </a:cxn>
                <a:cxn ang="0">
                  <a:pos x="146" y="410"/>
                </a:cxn>
                <a:cxn ang="0">
                  <a:pos x="166" y="416"/>
                </a:cxn>
                <a:cxn ang="0">
                  <a:pos x="192" y="418"/>
                </a:cxn>
                <a:cxn ang="0">
                  <a:pos x="222" y="420"/>
                </a:cxn>
                <a:cxn ang="0">
                  <a:pos x="252" y="418"/>
                </a:cxn>
                <a:cxn ang="0">
                  <a:pos x="278" y="416"/>
                </a:cxn>
                <a:cxn ang="0">
                  <a:pos x="298" y="410"/>
                </a:cxn>
                <a:cxn ang="0">
                  <a:pos x="302" y="408"/>
                </a:cxn>
                <a:cxn ang="0">
                  <a:pos x="304" y="404"/>
                </a:cxn>
                <a:cxn ang="0">
                  <a:pos x="304" y="404"/>
                </a:cxn>
                <a:cxn ang="0">
                  <a:pos x="304" y="398"/>
                </a:cxn>
                <a:cxn ang="0">
                  <a:pos x="300" y="392"/>
                </a:cxn>
                <a:cxn ang="0">
                  <a:pos x="296" y="386"/>
                </a:cxn>
                <a:cxn ang="0">
                  <a:pos x="290" y="382"/>
                </a:cxn>
                <a:cxn ang="0">
                  <a:pos x="272" y="374"/>
                </a:cxn>
                <a:cxn ang="0">
                  <a:pos x="250" y="368"/>
                </a:cxn>
                <a:cxn ang="0">
                  <a:pos x="250" y="330"/>
                </a:cxn>
                <a:cxn ang="0">
                  <a:pos x="408" y="330"/>
                </a:cxn>
                <a:cxn ang="0">
                  <a:pos x="408" y="54"/>
                </a:cxn>
                <a:cxn ang="0">
                  <a:pos x="444" y="54"/>
                </a:cxn>
                <a:cxn ang="0">
                  <a:pos x="444" y="0"/>
                </a:cxn>
                <a:cxn ang="0">
                  <a:pos x="444" y="0"/>
                </a:cxn>
                <a:cxn ang="0">
                  <a:pos x="378" y="300"/>
                </a:cxn>
                <a:cxn ang="0">
                  <a:pos x="66" y="300"/>
                </a:cxn>
                <a:cxn ang="0">
                  <a:pos x="66" y="56"/>
                </a:cxn>
                <a:cxn ang="0">
                  <a:pos x="378" y="56"/>
                </a:cxn>
                <a:cxn ang="0">
                  <a:pos x="378" y="300"/>
                </a:cxn>
                <a:cxn ang="0">
                  <a:pos x="378" y="300"/>
                </a:cxn>
              </a:cxnLst>
              <a:rect l="0" t="0" r="r" b="b"/>
              <a:pathLst>
                <a:path w="444" h="420">
                  <a:moveTo>
                    <a:pt x="44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36" y="54"/>
                  </a:lnTo>
                  <a:lnTo>
                    <a:pt x="36" y="330"/>
                  </a:lnTo>
                  <a:lnTo>
                    <a:pt x="194" y="330"/>
                  </a:lnTo>
                  <a:lnTo>
                    <a:pt x="194" y="368"/>
                  </a:lnTo>
                  <a:lnTo>
                    <a:pt x="194" y="368"/>
                  </a:lnTo>
                  <a:lnTo>
                    <a:pt x="172" y="374"/>
                  </a:lnTo>
                  <a:lnTo>
                    <a:pt x="154" y="382"/>
                  </a:lnTo>
                  <a:lnTo>
                    <a:pt x="148" y="386"/>
                  </a:lnTo>
                  <a:lnTo>
                    <a:pt x="144" y="392"/>
                  </a:lnTo>
                  <a:lnTo>
                    <a:pt x="140" y="398"/>
                  </a:lnTo>
                  <a:lnTo>
                    <a:pt x="140" y="404"/>
                  </a:lnTo>
                  <a:lnTo>
                    <a:pt x="140" y="404"/>
                  </a:lnTo>
                  <a:lnTo>
                    <a:pt x="142" y="408"/>
                  </a:lnTo>
                  <a:lnTo>
                    <a:pt x="146" y="410"/>
                  </a:lnTo>
                  <a:lnTo>
                    <a:pt x="166" y="416"/>
                  </a:lnTo>
                  <a:lnTo>
                    <a:pt x="192" y="418"/>
                  </a:lnTo>
                  <a:lnTo>
                    <a:pt x="222" y="420"/>
                  </a:lnTo>
                  <a:lnTo>
                    <a:pt x="252" y="418"/>
                  </a:lnTo>
                  <a:lnTo>
                    <a:pt x="278" y="416"/>
                  </a:lnTo>
                  <a:lnTo>
                    <a:pt x="298" y="410"/>
                  </a:lnTo>
                  <a:lnTo>
                    <a:pt x="302" y="408"/>
                  </a:lnTo>
                  <a:lnTo>
                    <a:pt x="304" y="404"/>
                  </a:lnTo>
                  <a:lnTo>
                    <a:pt x="304" y="404"/>
                  </a:lnTo>
                  <a:lnTo>
                    <a:pt x="304" y="398"/>
                  </a:lnTo>
                  <a:lnTo>
                    <a:pt x="300" y="392"/>
                  </a:lnTo>
                  <a:lnTo>
                    <a:pt x="296" y="386"/>
                  </a:lnTo>
                  <a:lnTo>
                    <a:pt x="290" y="382"/>
                  </a:lnTo>
                  <a:lnTo>
                    <a:pt x="272" y="374"/>
                  </a:lnTo>
                  <a:lnTo>
                    <a:pt x="250" y="368"/>
                  </a:lnTo>
                  <a:lnTo>
                    <a:pt x="250" y="330"/>
                  </a:lnTo>
                  <a:lnTo>
                    <a:pt x="408" y="330"/>
                  </a:lnTo>
                  <a:lnTo>
                    <a:pt x="408" y="54"/>
                  </a:lnTo>
                  <a:lnTo>
                    <a:pt x="444" y="54"/>
                  </a:lnTo>
                  <a:lnTo>
                    <a:pt x="444" y="0"/>
                  </a:lnTo>
                  <a:lnTo>
                    <a:pt x="444" y="0"/>
                  </a:lnTo>
                  <a:close/>
                  <a:moveTo>
                    <a:pt x="378" y="300"/>
                  </a:moveTo>
                  <a:lnTo>
                    <a:pt x="66" y="300"/>
                  </a:lnTo>
                  <a:lnTo>
                    <a:pt x="66" y="56"/>
                  </a:lnTo>
                  <a:lnTo>
                    <a:pt x="378" y="56"/>
                  </a:lnTo>
                  <a:lnTo>
                    <a:pt x="378" y="300"/>
                  </a:lnTo>
                  <a:lnTo>
                    <a:pt x="378" y="3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35"/>
            <p:cNvSpPr>
              <a:spLocks noChangeArrowheads="1"/>
            </p:cNvSpPr>
            <p:nvPr/>
          </p:nvSpPr>
          <p:spPr bwMode="auto">
            <a:xfrm>
              <a:off x="4476750" y="276225"/>
              <a:ext cx="139700" cy="142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36"/>
            <p:cNvSpPr>
              <a:spLocks noChangeArrowheads="1"/>
            </p:cNvSpPr>
            <p:nvPr/>
          </p:nvSpPr>
          <p:spPr bwMode="auto">
            <a:xfrm>
              <a:off x="4667250" y="276225"/>
              <a:ext cx="20320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37"/>
            <p:cNvSpPr>
              <a:spLocks noChangeArrowheads="1"/>
            </p:cNvSpPr>
            <p:nvPr/>
          </p:nvSpPr>
          <p:spPr bwMode="auto">
            <a:xfrm>
              <a:off x="4667250" y="368300"/>
              <a:ext cx="20320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38"/>
            <p:cNvSpPr>
              <a:spLocks noChangeArrowheads="1"/>
            </p:cNvSpPr>
            <p:nvPr/>
          </p:nvSpPr>
          <p:spPr bwMode="auto">
            <a:xfrm>
              <a:off x="4476750" y="460375"/>
              <a:ext cx="39370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20"/>
          <p:cNvCxnSpPr/>
          <p:nvPr/>
        </p:nvCxnSpPr>
        <p:spPr>
          <a:xfrm>
            <a:off x="6504526" y="4229100"/>
            <a:ext cx="2667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742528" y="4283469"/>
            <a:ext cx="2190996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20" name="图片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请在此处添加标题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7"/>
          <p:cNvCxnSpPr/>
          <p:nvPr/>
        </p:nvCxnSpPr>
        <p:spPr>
          <a:xfrm flipV="1">
            <a:off x="4088493" y="2115457"/>
            <a:ext cx="1001486" cy="1596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9"/>
          <p:cNvCxnSpPr/>
          <p:nvPr/>
        </p:nvCxnSpPr>
        <p:spPr>
          <a:xfrm>
            <a:off x="6047921" y="1854200"/>
            <a:ext cx="2122892" cy="2036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11"/>
          <p:cNvCxnSpPr/>
          <p:nvPr/>
        </p:nvCxnSpPr>
        <p:spPr>
          <a:xfrm flipV="1">
            <a:off x="4088493" y="4617379"/>
            <a:ext cx="3448380" cy="125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02550399"/>
              </p:ext>
            </p:extLst>
          </p:nvPr>
        </p:nvGraphicFramePr>
        <p:xfrm>
          <a:off x="2166562" y="3387482"/>
          <a:ext cx="3340592" cy="2223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849725352"/>
              </p:ext>
            </p:extLst>
          </p:nvPr>
        </p:nvGraphicFramePr>
        <p:xfrm>
          <a:off x="7159851" y="3618863"/>
          <a:ext cx="2021924" cy="2183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446648412"/>
              </p:ext>
            </p:extLst>
          </p:nvPr>
        </p:nvGraphicFramePr>
        <p:xfrm>
          <a:off x="3770698" y="633066"/>
          <a:ext cx="3389153" cy="225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6334125" y="642514"/>
            <a:ext cx="2906939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00059" y="3759718"/>
            <a:ext cx="2213127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r"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994199" y="3999783"/>
            <a:ext cx="2394238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18" name="图片 1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406414" y="1845163"/>
            <a:ext cx="5218294" cy="4174637"/>
            <a:chOff x="1709736" y="995364"/>
            <a:chExt cx="6119806" cy="4895853"/>
          </a:xfrm>
          <a:solidFill>
            <a:schemeClr val="bg1">
              <a:lumMod val="7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invGray">
            <a:xfrm>
              <a:off x="5276845" y="5608643"/>
              <a:ext cx="336551" cy="282574"/>
            </a:xfrm>
            <a:custGeom>
              <a:avLst/>
              <a:gdLst/>
              <a:ahLst/>
              <a:cxnLst>
                <a:cxn ang="0">
                  <a:pos x="48" y="16"/>
                </a:cxn>
                <a:cxn ang="0">
                  <a:pos x="64" y="16"/>
                </a:cxn>
                <a:cxn ang="0">
                  <a:pos x="80" y="8"/>
                </a:cxn>
                <a:cxn ang="0">
                  <a:pos x="96" y="16"/>
                </a:cxn>
                <a:cxn ang="0">
                  <a:pos x="120" y="0"/>
                </a:cxn>
                <a:cxn ang="0">
                  <a:pos x="152" y="8"/>
                </a:cxn>
                <a:cxn ang="0">
                  <a:pos x="168" y="0"/>
                </a:cxn>
                <a:cxn ang="0">
                  <a:pos x="176" y="32"/>
                </a:cxn>
                <a:cxn ang="0">
                  <a:pos x="152" y="48"/>
                </a:cxn>
                <a:cxn ang="0">
                  <a:pos x="144" y="104"/>
                </a:cxn>
                <a:cxn ang="0">
                  <a:pos x="128" y="120"/>
                </a:cxn>
                <a:cxn ang="0">
                  <a:pos x="128" y="144"/>
                </a:cxn>
                <a:cxn ang="0">
                  <a:pos x="104" y="136"/>
                </a:cxn>
                <a:cxn ang="0">
                  <a:pos x="96" y="144"/>
                </a:cxn>
                <a:cxn ang="0">
                  <a:pos x="96" y="160"/>
                </a:cxn>
                <a:cxn ang="0">
                  <a:pos x="80" y="160"/>
                </a:cxn>
                <a:cxn ang="0">
                  <a:pos x="48" y="144"/>
                </a:cxn>
                <a:cxn ang="0">
                  <a:pos x="8" y="136"/>
                </a:cxn>
                <a:cxn ang="0">
                  <a:pos x="0" y="88"/>
                </a:cxn>
                <a:cxn ang="0">
                  <a:pos x="0" y="64"/>
                </a:cxn>
                <a:cxn ang="0">
                  <a:pos x="40" y="32"/>
                </a:cxn>
                <a:cxn ang="0">
                  <a:pos x="48" y="16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254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invGray">
            <a:xfrm>
              <a:off x="6486517" y="995364"/>
              <a:ext cx="1343025" cy="1225552"/>
            </a:xfrm>
            <a:custGeom>
              <a:avLst/>
              <a:gdLst/>
              <a:ahLst/>
              <a:cxnLst>
                <a:cxn ang="0">
                  <a:pos x="16" y="64"/>
                </a:cxn>
                <a:cxn ang="0">
                  <a:pos x="32" y="104"/>
                </a:cxn>
                <a:cxn ang="0">
                  <a:pos x="72" y="104"/>
                </a:cxn>
                <a:cxn ang="0">
                  <a:pos x="104" y="176"/>
                </a:cxn>
                <a:cxn ang="0">
                  <a:pos x="160" y="160"/>
                </a:cxn>
                <a:cxn ang="0">
                  <a:pos x="232" y="168"/>
                </a:cxn>
                <a:cxn ang="0">
                  <a:pos x="216" y="312"/>
                </a:cxn>
                <a:cxn ang="0">
                  <a:pos x="192" y="392"/>
                </a:cxn>
                <a:cxn ang="0">
                  <a:pos x="104" y="464"/>
                </a:cxn>
                <a:cxn ang="0">
                  <a:pos x="152" y="488"/>
                </a:cxn>
                <a:cxn ang="0">
                  <a:pos x="136" y="520"/>
                </a:cxn>
                <a:cxn ang="0">
                  <a:pos x="176" y="544"/>
                </a:cxn>
                <a:cxn ang="0">
                  <a:pos x="192" y="576"/>
                </a:cxn>
                <a:cxn ang="0">
                  <a:pos x="288" y="584"/>
                </a:cxn>
                <a:cxn ang="0">
                  <a:pos x="320" y="592"/>
                </a:cxn>
                <a:cxn ang="0">
                  <a:pos x="384" y="640"/>
                </a:cxn>
                <a:cxn ang="0">
                  <a:pos x="424" y="664"/>
                </a:cxn>
                <a:cxn ang="0">
                  <a:pos x="432" y="624"/>
                </a:cxn>
                <a:cxn ang="0">
                  <a:pos x="480" y="696"/>
                </a:cxn>
                <a:cxn ang="0">
                  <a:pos x="496" y="680"/>
                </a:cxn>
                <a:cxn ang="0">
                  <a:pos x="552" y="680"/>
                </a:cxn>
                <a:cxn ang="0">
                  <a:pos x="592" y="632"/>
                </a:cxn>
                <a:cxn ang="0">
                  <a:pos x="600" y="528"/>
                </a:cxn>
                <a:cxn ang="0">
                  <a:pos x="664" y="536"/>
                </a:cxn>
                <a:cxn ang="0">
                  <a:pos x="680" y="344"/>
                </a:cxn>
                <a:cxn ang="0">
                  <a:pos x="696" y="296"/>
                </a:cxn>
                <a:cxn ang="0">
                  <a:pos x="704" y="256"/>
                </a:cxn>
                <a:cxn ang="0">
                  <a:pos x="608" y="320"/>
                </a:cxn>
                <a:cxn ang="0">
                  <a:pos x="560" y="360"/>
                </a:cxn>
                <a:cxn ang="0">
                  <a:pos x="488" y="304"/>
                </a:cxn>
                <a:cxn ang="0">
                  <a:pos x="440" y="280"/>
                </a:cxn>
                <a:cxn ang="0">
                  <a:pos x="376" y="256"/>
                </a:cxn>
                <a:cxn ang="0">
                  <a:pos x="360" y="240"/>
                </a:cxn>
                <a:cxn ang="0">
                  <a:pos x="336" y="248"/>
                </a:cxn>
                <a:cxn ang="0">
                  <a:pos x="264" y="128"/>
                </a:cxn>
                <a:cxn ang="0">
                  <a:pos x="248" y="88"/>
                </a:cxn>
                <a:cxn ang="0">
                  <a:pos x="144" y="24"/>
                </a:cxn>
                <a:cxn ang="0">
                  <a:pos x="16" y="16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invGray">
            <a:xfrm>
              <a:off x="6621458" y="1938339"/>
              <a:ext cx="1008062" cy="706438"/>
            </a:xfrm>
            <a:custGeom>
              <a:avLst/>
              <a:gdLst/>
              <a:ahLst/>
              <a:cxnLst>
                <a:cxn ang="0">
                  <a:pos x="528" y="144"/>
                </a:cxn>
                <a:cxn ang="0">
                  <a:pos x="480" y="144"/>
                </a:cxn>
                <a:cxn ang="0">
                  <a:pos x="456" y="120"/>
                </a:cxn>
                <a:cxn ang="0">
                  <a:pos x="424" y="152"/>
                </a:cxn>
                <a:cxn ang="0">
                  <a:pos x="416" y="136"/>
                </a:cxn>
                <a:cxn ang="0">
                  <a:pos x="408" y="160"/>
                </a:cxn>
                <a:cxn ang="0">
                  <a:pos x="360" y="128"/>
                </a:cxn>
                <a:cxn ang="0">
                  <a:pos x="360" y="88"/>
                </a:cxn>
                <a:cxn ang="0">
                  <a:pos x="344" y="96"/>
                </a:cxn>
                <a:cxn ang="0">
                  <a:pos x="352" y="128"/>
                </a:cxn>
                <a:cxn ang="0">
                  <a:pos x="328" y="128"/>
                </a:cxn>
                <a:cxn ang="0">
                  <a:pos x="312" y="104"/>
                </a:cxn>
                <a:cxn ang="0">
                  <a:pos x="296" y="104"/>
                </a:cxn>
                <a:cxn ang="0">
                  <a:pos x="248" y="56"/>
                </a:cxn>
                <a:cxn ang="0">
                  <a:pos x="216" y="72"/>
                </a:cxn>
                <a:cxn ang="0">
                  <a:pos x="216" y="56"/>
                </a:cxn>
                <a:cxn ang="0">
                  <a:pos x="160" y="64"/>
                </a:cxn>
                <a:cxn ang="0">
                  <a:pos x="120" y="40"/>
                </a:cxn>
                <a:cxn ang="0">
                  <a:pos x="120" y="0"/>
                </a:cxn>
                <a:cxn ang="0">
                  <a:pos x="104" y="8"/>
                </a:cxn>
                <a:cxn ang="0">
                  <a:pos x="64" y="8"/>
                </a:cxn>
                <a:cxn ang="0">
                  <a:pos x="72" y="56"/>
                </a:cxn>
                <a:cxn ang="0">
                  <a:pos x="48" y="56"/>
                </a:cxn>
                <a:cxn ang="0">
                  <a:pos x="8" y="32"/>
                </a:cxn>
                <a:cxn ang="0">
                  <a:pos x="0" y="56"/>
                </a:cxn>
                <a:cxn ang="0">
                  <a:pos x="32" y="88"/>
                </a:cxn>
                <a:cxn ang="0">
                  <a:pos x="24" y="120"/>
                </a:cxn>
                <a:cxn ang="0">
                  <a:pos x="48" y="160"/>
                </a:cxn>
                <a:cxn ang="0">
                  <a:pos x="88" y="136"/>
                </a:cxn>
                <a:cxn ang="0">
                  <a:pos x="112" y="184"/>
                </a:cxn>
                <a:cxn ang="0">
                  <a:pos x="112" y="224"/>
                </a:cxn>
                <a:cxn ang="0">
                  <a:pos x="152" y="224"/>
                </a:cxn>
                <a:cxn ang="0">
                  <a:pos x="168" y="264"/>
                </a:cxn>
                <a:cxn ang="0">
                  <a:pos x="176" y="232"/>
                </a:cxn>
                <a:cxn ang="0">
                  <a:pos x="208" y="280"/>
                </a:cxn>
                <a:cxn ang="0">
                  <a:pos x="232" y="320"/>
                </a:cxn>
                <a:cxn ang="0">
                  <a:pos x="232" y="344"/>
                </a:cxn>
                <a:cxn ang="0">
                  <a:pos x="264" y="400"/>
                </a:cxn>
                <a:cxn ang="0">
                  <a:pos x="288" y="376"/>
                </a:cxn>
                <a:cxn ang="0">
                  <a:pos x="304" y="328"/>
                </a:cxn>
                <a:cxn ang="0">
                  <a:pos x="320" y="320"/>
                </a:cxn>
                <a:cxn ang="0">
                  <a:pos x="336" y="328"/>
                </a:cxn>
                <a:cxn ang="0">
                  <a:pos x="328" y="344"/>
                </a:cxn>
                <a:cxn ang="0">
                  <a:pos x="376" y="344"/>
                </a:cxn>
                <a:cxn ang="0">
                  <a:pos x="392" y="328"/>
                </a:cxn>
                <a:cxn ang="0">
                  <a:pos x="392" y="312"/>
                </a:cxn>
                <a:cxn ang="0">
                  <a:pos x="384" y="296"/>
                </a:cxn>
                <a:cxn ang="0">
                  <a:pos x="432" y="272"/>
                </a:cxn>
                <a:cxn ang="0">
                  <a:pos x="440" y="264"/>
                </a:cxn>
                <a:cxn ang="0">
                  <a:pos x="440" y="248"/>
                </a:cxn>
                <a:cxn ang="0">
                  <a:pos x="456" y="240"/>
                </a:cxn>
                <a:cxn ang="0">
                  <a:pos x="456" y="192"/>
                </a:cxn>
                <a:cxn ang="0">
                  <a:pos x="472" y="192"/>
                </a:cxn>
                <a:cxn ang="0">
                  <a:pos x="480" y="216"/>
                </a:cxn>
                <a:cxn ang="0">
                  <a:pos x="504" y="232"/>
                </a:cxn>
                <a:cxn ang="0">
                  <a:pos x="512" y="224"/>
                </a:cxn>
                <a:cxn ang="0">
                  <a:pos x="504" y="208"/>
                </a:cxn>
                <a:cxn ang="0">
                  <a:pos x="504" y="192"/>
                </a:cxn>
                <a:cxn ang="0">
                  <a:pos x="528" y="184"/>
                </a:cxn>
                <a:cxn ang="0">
                  <a:pos x="528" y="144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gray">
            <a:xfrm>
              <a:off x="6408730" y="2330453"/>
              <a:ext cx="719136" cy="693739"/>
            </a:xfrm>
            <a:custGeom>
              <a:avLst/>
              <a:gdLst/>
              <a:ahLst/>
              <a:cxnLst>
                <a:cxn ang="0">
                  <a:pos x="376" y="176"/>
                </a:cxn>
                <a:cxn ang="0">
                  <a:pos x="336" y="120"/>
                </a:cxn>
                <a:cxn ang="0">
                  <a:pos x="344" y="96"/>
                </a:cxn>
                <a:cxn ang="0">
                  <a:pos x="312" y="40"/>
                </a:cxn>
                <a:cxn ang="0">
                  <a:pos x="288" y="8"/>
                </a:cxn>
                <a:cxn ang="0">
                  <a:pos x="280" y="40"/>
                </a:cxn>
                <a:cxn ang="0">
                  <a:pos x="264" y="0"/>
                </a:cxn>
                <a:cxn ang="0">
                  <a:pos x="232" y="0"/>
                </a:cxn>
                <a:cxn ang="0">
                  <a:pos x="240" y="24"/>
                </a:cxn>
                <a:cxn ang="0">
                  <a:pos x="200" y="56"/>
                </a:cxn>
                <a:cxn ang="0">
                  <a:pos x="176" y="56"/>
                </a:cxn>
                <a:cxn ang="0">
                  <a:pos x="48" y="144"/>
                </a:cxn>
                <a:cxn ang="0">
                  <a:pos x="24" y="112"/>
                </a:cxn>
                <a:cxn ang="0">
                  <a:pos x="8" y="112"/>
                </a:cxn>
                <a:cxn ang="0">
                  <a:pos x="16" y="136"/>
                </a:cxn>
                <a:cxn ang="0">
                  <a:pos x="16" y="160"/>
                </a:cxn>
                <a:cxn ang="0">
                  <a:pos x="24" y="184"/>
                </a:cxn>
                <a:cxn ang="0">
                  <a:pos x="8" y="184"/>
                </a:cxn>
                <a:cxn ang="0">
                  <a:pos x="8" y="216"/>
                </a:cxn>
                <a:cxn ang="0">
                  <a:pos x="0" y="232"/>
                </a:cxn>
                <a:cxn ang="0">
                  <a:pos x="32" y="240"/>
                </a:cxn>
                <a:cxn ang="0">
                  <a:pos x="64" y="296"/>
                </a:cxn>
                <a:cxn ang="0">
                  <a:pos x="104" y="240"/>
                </a:cxn>
                <a:cxn ang="0">
                  <a:pos x="120" y="208"/>
                </a:cxn>
                <a:cxn ang="0">
                  <a:pos x="160" y="200"/>
                </a:cxn>
                <a:cxn ang="0">
                  <a:pos x="184" y="216"/>
                </a:cxn>
                <a:cxn ang="0">
                  <a:pos x="184" y="224"/>
                </a:cxn>
                <a:cxn ang="0">
                  <a:pos x="192" y="224"/>
                </a:cxn>
                <a:cxn ang="0">
                  <a:pos x="168" y="280"/>
                </a:cxn>
                <a:cxn ang="0">
                  <a:pos x="152" y="280"/>
                </a:cxn>
                <a:cxn ang="0">
                  <a:pos x="160" y="312"/>
                </a:cxn>
                <a:cxn ang="0">
                  <a:pos x="152" y="320"/>
                </a:cxn>
                <a:cxn ang="0">
                  <a:pos x="168" y="320"/>
                </a:cxn>
                <a:cxn ang="0">
                  <a:pos x="136" y="376"/>
                </a:cxn>
                <a:cxn ang="0">
                  <a:pos x="144" y="392"/>
                </a:cxn>
                <a:cxn ang="0">
                  <a:pos x="160" y="376"/>
                </a:cxn>
                <a:cxn ang="0">
                  <a:pos x="168" y="352"/>
                </a:cxn>
                <a:cxn ang="0">
                  <a:pos x="184" y="352"/>
                </a:cxn>
                <a:cxn ang="0">
                  <a:pos x="200" y="336"/>
                </a:cxn>
                <a:cxn ang="0">
                  <a:pos x="200" y="312"/>
                </a:cxn>
                <a:cxn ang="0">
                  <a:pos x="256" y="280"/>
                </a:cxn>
                <a:cxn ang="0">
                  <a:pos x="304" y="264"/>
                </a:cxn>
                <a:cxn ang="0">
                  <a:pos x="312" y="224"/>
                </a:cxn>
                <a:cxn ang="0">
                  <a:pos x="344" y="200"/>
                </a:cxn>
                <a:cxn ang="0">
                  <a:pos x="368" y="192"/>
                </a:cxn>
                <a:cxn ang="0">
                  <a:pos x="376" y="176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gray">
            <a:xfrm>
              <a:off x="5861043" y="2487615"/>
              <a:ext cx="671511" cy="944563"/>
            </a:xfrm>
            <a:custGeom>
              <a:avLst/>
              <a:gdLst/>
              <a:ahLst/>
              <a:cxnLst>
                <a:cxn ang="0">
                  <a:pos x="320" y="160"/>
                </a:cxn>
                <a:cxn ang="0">
                  <a:pos x="296" y="96"/>
                </a:cxn>
                <a:cxn ang="0">
                  <a:pos x="248" y="88"/>
                </a:cxn>
                <a:cxn ang="0">
                  <a:pos x="224" y="0"/>
                </a:cxn>
                <a:cxn ang="0">
                  <a:pos x="176" y="64"/>
                </a:cxn>
                <a:cxn ang="0">
                  <a:pos x="136" y="80"/>
                </a:cxn>
                <a:cxn ang="0">
                  <a:pos x="80" y="104"/>
                </a:cxn>
                <a:cxn ang="0">
                  <a:pos x="32" y="72"/>
                </a:cxn>
                <a:cxn ang="0">
                  <a:pos x="8" y="120"/>
                </a:cxn>
                <a:cxn ang="0">
                  <a:pos x="56" y="200"/>
                </a:cxn>
                <a:cxn ang="0">
                  <a:pos x="24" y="232"/>
                </a:cxn>
                <a:cxn ang="0">
                  <a:pos x="64" y="272"/>
                </a:cxn>
                <a:cxn ang="0">
                  <a:pos x="32" y="288"/>
                </a:cxn>
                <a:cxn ang="0">
                  <a:pos x="16" y="328"/>
                </a:cxn>
                <a:cxn ang="0">
                  <a:pos x="32" y="400"/>
                </a:cxn>
                <a:cxn ang="0">
                  <a:pos x="24" y="512"/>
                </a:cxn>
                <a:cxn ang="0">
                  <a:pos x="88" y="528"/>
                </a:cxn>
                <a:cxn ang="0">
                  <a:pos x="112" y="512"/>
                </a:cxn>
                <a:cxn ang="0">
                  <a:pos x="152" y="424"/>
                </a:cxn>
                <a:cxn ang="0">
                  <a:pos x="232" y="376"/>
                </a:cxn>
                <a:cxn ang="0">
                  <a:pos x="240" y="344"/>
                </a:cxn>
                <a:cxn ang="0">
                  <a:pos x="192" y="320"/>
                </a:cxn>
                <a:cxn ang="0">
                  <a:pos x="184" y="288"/>
                </a:cxn>
                <a:cxn ang="0">
                  <a:pos x="160" y="264"/>
                </a:cxn>
                <a:cxn ang="0">
                  <a:pos x="104" y="256"/>
                </a:cxn>
                <a:cxn ang="0">
                  <a:pos x="136" y="168"/>
                </a:cxn>
                <a:cxn ang="0">
                  <a:pos x="160" y="136"/>
                </a:cxn>
                <a:cxn ang="0">
                  <a:pos x="192" y="152"/>
                </a:cxn>
                <a:cxn ang="0">
                  <a:pos x="208" y="184"/>
                </a:cxn>
                <a:cxn ang="0">
                  <a:pos x="224" y="200"/>
                </a:cxn>
                <a:cxn ang="0">
                  <a:pos x="256" y="256"/>
                </a:cxn>
                <a:cxn ang="0">
                  <a:pos x="272" y="288"/>
                </a:cxn>
                <a:cxn ang="0">
                  <a:pos x="328" y="216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gray">
            <a:xfrm>
              <a:off x="6056307" y="2727329"/>
              <a:ext cx="215901" cy="225427"/>
            </a:xfrm>
            <a:custGeom>
              <a:avLst/>
              <a:gdLst/>
              <a:ahLst/>
              <a:cxnLst>
                <a:cxn ang="0">
                  <a:pos x="112" y="64"/>
                </a:cxn>
                <a:cxn ang="0">
                  <a:pos x="96" y="40"/>
                </a:cxn>
                <a:cxn ang="0">
                  <a:pos x="112" y="16"/>
                </a:cxn>
                <a:cxn ang="0">
                  <a:pos x="80" y="16"/>
                </a:cxn>
                <a:cxn ang="0">
                  <a:pos x="72" y="0"/>
                </a:cxn>
                <a:cxn ang="0">
                  <a:pos x="56" y="0"/>
                </a:cxn>
                <a:cxn ang="0">
                  <a:pos x="48" y="32"/>
                </a:cxn>
                <a:cxn ang="0">
                  <a:pos x="32" y="32"/>
                </a:cxn>
                <a:cxn ang="0">
                  <a:pos x="0" y="88"/>
                </a:cxn>
                <a:cxn ang="0">
                  <a:pos x="0" y="120"/>
                </a:cxn>
                <a:cxn ang="0">
                  <a:pos x="32" y="120"/>
                </a:cxn>
                <a:cxn ang="0">
                  <a:pos x="48" y="128"/>
                </a:cxn>
                <a:cxn ang="0">
                  <a:pos x="80" y="112"/>
                </a:cxn>
                <a:cxn ang="0">
                  <a:pos x="80" y="96"/>
                </a:cxn>
                <a:cxn ang="0">
                  <a:pos x="72" y="80"/>
                </a:cxn>
                <a:cxn ang="0">
                  <a:pos x="96" y="80"/>
                </a:cxn>
                <a:cxn ang="0">
                  <a:pos x="112" y="64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gray">
            <a:xfrm>
              <a:off x="6194418" y="2838454"/>
              <a:ext cx="169864" cy="212724"/>
            </a:xfrm>
            <a:custGeom>
              <a:avLst/>
              <a:gdLst/>
              <a:ahLst/>
              <a:cxnLst>
                <a:cxn ang="0">
                  <a:pos x="88" y="80"/>
                </a:cxn>
                <a:cxn ang="0">
                  <a:pos x="80" y="56"/>
                </a:cxn>
                <a:cxn ang="0">
                  <a:pos x="56" y="40"/>
                </a:cxn>
                <a:cxn ang="0">
                  <a:pos x="48" y="8"/>
                </a:cxn>
                <a:cxn ang="0">
                  <a:pos x="32" y="0"/>
                </a:cxn>
                <a:cxn ang="0">
                  <a:pos x="24" y="8"/>
                </a:cxn>
                <a:cxn ang="0">
                  <a:pos x="32" y="48"/>
                </a:cxn>
                <a:cxn ang="0">
                  <a:pos x="8" y="48"/>
                </a:cxn>
                <a:cxn ang="0">
                  <a:pos x="0" y="112"/>
                </a:cxn>
                <a:cxn ang="0">
                  <a:pos x="16" y="120"/>
                </a:cxn>
                <a:cxn ang="0">
                  <a:pos x="56" y="112"/>
                </a:cxn>
                <a:cxn ang="0">
                  <a:pos x="56" y="80"/>
                </a:cxn>
                <a:cxn ang="0">
                  <a:pos x="88" y="80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gray">
            <a:xfrm>
              <a:off x="6194418" y="2852741"/>
              <a:ext cx="65088" cy="71438"/>
            </a:xfrm>
            <a:custGeom>
              <a:avLst/>
              <a:gdLst/>
              <a:ahLst/>
              <a:cxnLst>
                <a:cxn ang="0">
                  <a:pos x="32" y="40"/>
                </a:cxn>
                <a:cxn ang="0">
                  <a:pos x="8" y="40"/>
                </a:cxn>
                <a:cxn ang="0">
                  <a:pos x="8" y="24"/>
                </a:cxn>
                <a:cxn ang="0">
                  <a:pos x="0" y="0"/>
                </a:cxn>
                <a:cxn ang="0">
                  <a:pos x="24" y="8"/>
                </a:cxn>
                <a:cxn ang="0">
                  <a:pos x="32" y="40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gray">
            <a:xfrm>
              <a:off x="6042017" y="3106741"/>
              <a:ext cx="827088" cy="509589"/>
            </a:xfrm>
            <a:custGeom>
              <a:avLst/>
              <a:gdLst/>
              <a:ahLst/>
              <a:cxnLst>
                <a:cxn ang="0">
                  <a:pos x="152" y="8"/>
                </a:cxn>
                <a:cxn ang="0">
                  <a:pos x="136" y="24"/>
                </a:cxn>
                <a:cxn ang="0">
                  <a:pos x="96" y="32"/>
                </a:cxn>
                <a:cxn ang="0">
                  <a:pos x="56" y="72"/>
                </a:cxn>
                <a:cxn ang="0">
                  <a:pos x="16" y="128"/>
                </a:cxn>
                <a:cxn ang="0">
                  <a:pos x="16" y="160"/>
                </a:cxn>
                <a:cxn ang="0">
                  <a:pos x="32" y="184"/>
                </a:cxn>
                <a:cxn ang="0">
                  <a:pos x="48" y="176"/>
                </a:cxn>
                <a:cxn ang="0">
                  <a:pos x="64" y="176"/>
                </a:cxn>
                <a:cxn ang="0">
                  <a:pos x="8" y="224"/>
                </a:cxn>
                <a:cxn ang="0">
                  <a:pos x="0" y="248"/>
                </a:cxn>
                <a:cxn ang="0">
                  <a:pos x="16" y="256"/>
                </a:cxn>
                <a:cxn ang="0">
                  <a:pos x="48" y="288"/>
                </a:cxn>
                <a:cxn ang="0">
                  <a:pos x="80" y="288"/>
                </a:cxn>
                <a:cxn ang="0">
                  <a:pos x="96" y="272"/>
                </a:cxn>
                <a:cxn ang="0">
                  <a:pos x="96" y="256"/>
                </a:cxn>
                <a:cxn ang="0">
                  <a:pos x="112" y="264"/>
                </a:cxn>
                <a:cxn ang="0">
                  <a:pos x="120" y="272"/>
                </a:cxn>
                <a:cxn ang="0">
                  <a:pos x="152" y="288"/>
                </a:cxn>
                <a:cxn ang="0">
                  <a:pos x="168" y="272"/>
                </a:cxn>
                <a:cxn ang="0">
                  <a:pos x="192" y="272"/>
                </a:cxn>
                <a:cxn ang="0">
                  <a:pos x="192" y="288"/>
                </a:cxn>
                <a:cxn ang="0">
                  <a:pos x="208" y="280"/>
                </a:cxn>
                <a:cxn ang="0">
                  <a:pos x="240" y="232"/>
                </a:cxn>
                <a:cxn ang="0">
                  <a:pos x="256" y="232"/>
                </a:cxn>
                <a:cxn ang="0">
                  <a:pos x="296" y="168"/>
                </a:cxn>
                <a:cxn ang="0">
                  <a:pos x="296" y="144"/>
                </a:cxn>
                <a:cxn ang="0">
                  <a:pos x="304" y="136"/>
                </a:cxn>
                <a:cxn ang="0">
                  <a:pos x="312" y="152"/>
                </a:cxn>
                <a:cxn ang="0">
                  <a:pos x="344" y="96"/>
                </a:cxn>
                <a:cxn ang="0">
                  <a:pos x="376" y="80"/>
                </a:cxn>
                <a:cxn ang="0">
                  <a:pos x="376" y="88"/>
                </a:cxn>
                <a:cxn ang="0">
                  <a:pos x="400" y="64"/>
                </a:cxn>
                <a:cxn ang="0">
                  <a:pos x="416" y="72"/>
                </a:cxn>
                <a:cxn ang="0">
                  <a:pos x="432" y="24"/>
                </a:cxn>
                <a:cxn ang="0">
                  <a:pos x="424" y="16"/>
                </a:cxn>
                <a:cxn ang="0">
                  <a:pos x="400" y="16"/>
                </a:cxn>
                <a:cxn ang="0">
                  <a:pos x="384" y="24"/>
                </a:cxn>
                <a:cxn ang="0">
                  <a:pos x="344" y="24"/>
                </a:cxn>
                <a:cxn ang="0">
                  <a:pos x="328" y="0"/>
                </a:cxn>
                <a:cxn ang="0">
                  <a:pos x="272" y="40"/>
                </a:cxn>
                <a:cxn ang="0">
                  <a:pos x="264" y="64"/>
                </a:cxn>
                <a:cxn ang="0">
                  <a:pos x="248" y="64"/>
                </a:cxn>
                <a:cxn ang="0">
                  <a:pos x="200" y="64"/>
                </a:cxn>
                <a:cxn ang="0">
                  <a:pos x="200" y="48"/>
                </a:cxn>
                <a:cxn ang="0">
                  <a:pos x="216" y="32"/>
                </a:cxn>
                <a:cxn ang="0">
                  <a:pos x="200" y="0"/>
                </a:cxn>
                <a:cxn ang="0">
                  <a:pos x="176" y="0"/>
                </a:cxn>
                <a:cxn ang="0">
                  <a:pos x="168" y="0"/>
                </a:cxn>
                <a:cxn ang="0">
                  <a:pos x="160" y="16"/>
                </a:cxn>
                <a:cxn ang="0">
                  <a:pos x="152" y="8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gray">
            <a:xfrm>
              <a:off x="6211881" y="3514727"/>
              <a:ext cx="685801" cy="563563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152" y="0"/>
                </a:cxn>
                <a:cxn ang="0">
                  <a:pos x="120" y="48"/>
                </a:cxn>
                <a:cxn ang="0">
                  <a:pos x="96" y="56"/>
                </a:cxn>
                <a:cxn ang="0">
                  <a:pos x="96" y="40"/>
                </a:cxn>
                <a:cxn ang="0">
                  <a:pos x="80" y="40"/>
                </a:cxn>
                <a:cxn ang="0">
                  <a:pos x="64" y="56"/>
                </a:cxn>
                <a:cxn ang="0">
                  <a:pos x="32" y="40"/>
                </a:cxn>
                <a:cxn ang="0">
                  <a:pos x="24" y="32"/>
                </a:cxn>
                <a:cxn ang="0">
                  <a:pos x="8" y="24"/>
                </a:cxn>
                <a:cxn ang="0">
                  <a:pos x="8" y="40"/>
                </a:cxn>
                <a:cxn ang="0">
                  <a:pos x="0" y="48"/>
                </a:cxn>
                <a:cxn ang="0">
                  <a:pos x="32" y="56"/>
                </a:cxn>
                <a:cxn ang="0">
                  <a:pos x="40" y="80"/>
                </a:cxn>
                <a:cxn ang="0">
                  <a:pos x="56" y="80"/>
                </a:cxn>
                <a:cxn ang="0">
                  <a:pos x="80" y="112"/>
                </a:cxn>
                <a:cxn ang="0">
                  <a:pos x="104" y="104"/>
                </a:cxn>
                <a:cxn ang="0">
                  <a:pos x="104" y="144"/>
                </a:cxn>
                <a:cxn ang="0">
                  <a:pos x="136" y="184"/>
                </a:cxn>
                <a:cxn ang="0">
                  <a:pos x="152" y="184"/>
                </a:cxn>
                <a:cxn ang="0">
                  <a:pos x="160" y="168"/>
                </a:cxn>
                <a:cxn ang="0">
                  <a:pos x="184" y="192"/>
                </a:cxn>
                <a:cxn ang="0">
                  <a:pos x="168" y="208"/>
                </a:cxn>
                <a:cxn ang="0">
                  <a:pos x="160" y="200"/>
                </a:cxn>
                <a:cxn ang="0">
                  <a:pos x="144" y="192"/>
                </a:cxn>
                <a:cxn ang="0">
                  <a:pos x="144" y="224"/>
                </a:cxn>
                <a:cxn ang="0">
                  <a:pos x="136" y="240"/>
                </a:cxn>
                <a:cxn ang="0">
                  <a:pos x="160" y="272"/>
                </a:cxn>
                <a:cxn ang="0">
                  <a:pos x="160" y="296"/>
                </a:cxn>
                <a:cxn ang="0">
                  <a:pos x="200" y="296"/>
                </a:cxn>
                <a:cxn ang="0">
                  <a:pos x="216" y="312"/>
                </a:cxn>
                <a:cxn ang="0">
                  <a:pos x="240" y="304"/>
                </a:cxn>
                <a:cxn ang="0">
                  <a:pos x="272" y="320"/>
                </a:cxn>
                <a:cxn ang="0">
                  <a:pos x="296" y="296"/>
                </a:cxn>
                <a:cxn ang="0">
                  <a:pos x="320" y="256"/>
                </a:cxn>
                <a:cxn ang="0">
                  <a:pos x="288" y="240"/>
                </a:cxn>
                <a:cxn ang="0">
                  <a:pos x="320" y="232"/>
                </a:cxn>
                <a:cxn ang="0">
                  <a:pos x="328" y="240"/>
                </a:cxn>
                <a:cxn ang="0">
                  <a:pos x="360" y="232"/>
                </a:cxn>
                <a:cxn ang="0">
                  <a:pos x="360" y="224"/>
                </a:cxn>
                <a:cxn ang="0">
                  <a:pos x="320" y="200"/>
                </a:cxn>
                <a:cxn ang="0">
                  <a:pos x="320" y="184"/>
                </a:cxn>
                <a:cxn ang="0">
                  <a:pos x="304" y="176"/>
                </a:cxn>
                <a:cxn ang="0">
                  <a:pos x="288" y="168"/>
                </a:cxn>
                <a:cxn ang="0">
                  <a:pos x="272" y="128"/>
                </a:cxn>
                <a:cxn ang="0">
                  <a:pos x="232" y="64"/>
                </a:cxn>
                <a:cxn ang="0">
                  <a:pos x="232" y="40"/>
                </a:cxn>
                <a:cxn ang="0">
                  <a:pos x="192" y="32"/>
                </a:cxn>
                <a:cxn ang="0">
                  <a:pos x="176" y="24"/>
                </a:cxn>
                <a:cxn ang="0">
                  <a:pos x="168" y="0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invGray">
            <a:xfrm>
              <a:off x="6775443" y="3965580"/>
              <a:ext cx="122239" cy="9683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40"/>
                </a:cxn>
                <a:cxn ang="0">
                  <a:pos x="24" y="56"/>
                </a:cxn>
                <a:cxn ang="0">
                  <a:pos x="64" y="40"/>
                </a:cxn>
                <a:cxn ang="0">
                  <a:pos x="64" y="24"/>
                </a:cxn>
                <a:cxn ang="0">
                  <a:pos x="24" y="0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gray">
            <a:xfrm>
              <a:off x="6470642" y="4033841"/>
              <a:ext cx="457198" cy="522287"/>
            </a:xfrm>
            <a:custGeom>
              <a:avLst/>
              <a:gdLst/>
              <a:ahLst/>
              <a:cxnLst>
                <a:cxn ang="0">
                  <a:pos x="184" y="16"/>
                </a:cxn>
                <a:cxn ang="0">
                  <a:pos x="160" y="0"/>
                </a:cxn>
                <a:cxn ang="0">
                  <a:pos x="136" y="24"/>
                </a:cxn>
                <a:cxn ang="0">
                  <a:pos x="104" y="8"/>
                </a:cxn>
                <a:cxn ang="0">
                  <a:pos x="80" y="16"/>
                </a:cxn>
                <a:cxn ang="0">
                  <a:pos x="72" y="32"/>
                </a:cxn>
                <a:cxn ang="0">
                  <a:pos x="64" y="48"/>
                </a:cxn>
                <a:cxn ang="0">
                  <a:pos x="72" y="72"/>
                </a:cxn>
                <a:cxn ang="0">
                  <a:pos x="56" y="72"/>
                </a:cxn>
                <a:cxn ang="0">
                  <a:pos x="48" y="64"/>
                </a:cxn>
                <a:cxn ang="0">
                  <a:pos x="40" y="64"/>
                </a:cxn>
                <a:cxn ang="0">
                  <a:pos x="40" y="80"/>
                </a:cxn>
                <a:cxn ang="0">
                  <a:pos x="40" y="96"/>
                </a:cxn>
                <a:cxn ang="0">
                  <a:pos x="40" y="96"/>
                </a:cxn>
                <a:cxn ang="0">
                  <a:pos x="40" y="112"/>
                </a:cxn>
                <a:cxn ang="0">
                  <a:pos x="8" y="136"/>
                </a:cxn>
                <a:cxn ang="0">
                  <a:pos x="0" y="144"/>
                </a:cxn>
                <a:cxn ang="0">
                  <a:pos x="0" y="176"/>
                </a:cxn>
                <a:cxn ang="0">
                  <a:pos x="24" y="192"/>
                </a:cxn>
                <a:cxn ang="0">
                  <a:pos x="24" y="232"/>
                </a:cxn>
                <a:cxn ang="0">
                  <a:pos x="48" y="232"/>
                </a:cxn>
                <a:cxn ang="0">
                  <a:pos x="48" y="248"/>
                </a:cxn>
                <a:cxn ang="0">
                  <a:pos x="56" y="264"/>
                </a:cxn>
                <a:cxn ang="0">
                  <a:pos x="64" y="288"/>
                </a:cxn>
                <a:cxn ang="0">
                  <a:pos x="88" y="288"/>
                </a:cxn>
                <a:cxn ang="0">
                  <a:pos x="104" y="264"/>
                </a:cxn>
                <a:cxn ang="0">
                  <a:pos x="112" y="264"/>
                </a:cxn>
                <a:cxn ang="0">
                  <a:pos x="112" y="280"/>
                </a:cxn>
                <a:cxn ang="0">
                  <a:pos x="120" y="288"/>
                </a:cxn>
                <a:cxn ang="0">
                  <a:pos x="136" y="288"/>
                </a:cxn>
                <a:cxn ang="0">
                  <a:pos x="136" y="280"/>
                </a:cxn>
                <a:cxn ang="0">
                  <a:pos x="152" y="280"/>
                </a:cxn>
                <a:cxn ang="0">
                  <a:pos x="152" y="288"/>
                </a:cxn>
                <a:cxn ang="0">
                  <a:pos x="160" y="296"/>
                </a:cxn>
                <a:cxn ang="0">
                  <a:pos x="176" y="288"/>
                </a:cxn>
                <a:cxn ang="0">
                  <a:pos x="184" y="256"/>
                </a:cxn>
                <a:cxn ang="0">
                  <a:pos x="184" y="224"/>
                </a:cxn>
                <a:cxn ang="0">
                  <a:pos x="200" y="224"/>
                </a:cxn>
                <a:cxn ang="0">
                  <a:pos x="200" y="216"/>
                </a:cxn>
                <a:cxn ang="0">
                  <a:pos x="200" y="200"/>
                </a:cxn>
                <a:cxn ang="0">
                  <a:pos x="216" y="216"/>
                </a:cxn>
                <a:cxn ang="0">
                  <a:pos x="232" y="192"/>
                </a:cxn>
                <a:cxn ang="0">
                  <a:pos x="216" y="176"/>
                </a:cxn>
                <a:cxn ang="0">
                  <a:pos x="216" y="168"/>
                </a:cxn>
                <a:cxn ang="0">
                  <a:pos x="232" y="160"/>
                </a:cxn>
                <a:cxn ang="0">
                  <a:pos x="224" y="136"/>
                </a:cxn>
                <a:cxn ang="0">
                  <a:pos x="216" y="128"/>
                </a:cxn>
                <a:cxn ang="0">
                  <a:pos x="240" y="136"/>
                </a:cxn>
                <a:cxn ang="0">
                  <a:pos x="240" y="104"/>
                </a:cxn>
                <a:cxn ang="0">
                  <a:pos x="216" y="120"/>
                </a:cxn>
                <a:cxn ang="0">
                  <a:pos x="240" y="80"/>
                </a:cxn>
                <a:cxn ang="0">
                  <a:pos x="200" y="56"/>
                </a:cxn>
                <a:cxn ang="0">
                  <a:pos x="176" y="56"/>
                </a:cxn>
                <a:cxn ang="0">
                  <a:pos x="160" y="72"/>
                </a:cxn>
                <a:cxn ang="0">
                  <a:pos x="152" y="48"/>
                </a:cxn>
                <a:cxn ang="0">
                  <a:pos x="160" y="40"/>
                </a:cxn>
                <a:cxn ang="0">
                  <a:pos x="184" y="16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6240458" y="4443415"/>
              <a:ext cx="520698" cy="649287"/>
            </a:xfrm>
            <a:custGeom>
              <a:avLst/>
              <a:gdLst/>
              <a:ahLst/>
              <a:cxnLst>
                <a:cxn ang="0">
                  <a:pos x="272" y="56"/>
                </a:cxn>
                <a:cxn ang="0">
                  <a:pos x="272" y="48"/>
                </a:cxn>
                <a:cxn ang="0">
                  <a:pos x="256" y="48"/>
                </a:cxn>
                <a:cxn ang="0">
                  <a:pos x="256" y="56"/>
                </a:cxn>
                <a:cxn ang="0">
                  <a:pos x="240" y="56"/>
                </a:cxn>
                <a:cxn ang="0">
                  <a:pos x="232" y="56"/>
                </a:cxn>
                <a:cxn ang="0">
                  <a:pos x="232" y="32"/>
                </a:cxn>
                <a:cxn ang="0">
                  <a:pos x="224" y="32"/>
                </a:cxn>
                <a:cxn ang="0">
                  <a:pos x="208" y="56"/>
                </a:cxn>
                <a:cxn ang="0">
                  <a:pos x="184" y="56"/>
                </a:cxn>
                <a:cxn ang="0">
                  <a:pos x="176" y="32"/>
                </a:cxn>
                <a:cxn ang="0">
                  <a:pos x="168" y="16"/>
                </a:cxn>
                <a:cxn ang="0">
                  <a:pos x="160" y="0"/>
                </a:cxn>
                <a:cxn ang="0">
                  <a:pos x="144" y="0"/>
                </a:cxn>
                <a:cxn ang="0">
                  <a:pos x="144" y="8"/>
                </a:cxn>
                <a:cxn ang="0">
                  <a:pos x="112" y="16"/>
                </a:cxn>
                <a:cxn ang="0">
                  <a:pos x="112" y="32"/>
                </a:cxn>
                <a:cxn ang="0">
                  <a:pos x="80" y="32"/>
                </a:cxn>
                <a:cxn ang="0">
                  <a:pos x="64" y="48"/>
                </a:cxn>
                <a:cxn ang="0">
                  <a:pos x="64" y="72"/>
                </a:cxn>
                <a:cxn ang="0">
                  <a:pos x="72" y="88"/>
                </a:cxn>
                <a:cxn ang="0">
                  <a:pos x="48" y="112"/>
                </a:cxn>
                <a:cxn ang="0">
                  <a:pos x="40" y="112"/>
                </a:cxn>
                <a:cxn ang="0">
                  <a:pos x="32" y="144"/>
                </a:cxn>
                <a:cxn ang="0">
                  <a:pos x="32" y="160"/>
                </a:cxn>
                <a:cxn ang="0">
                  <a:pos x="32" y="176"/>
                </a:cxn>
                <a:cxn ang="0">
                  <a:pos x="16" y="200"/>
                </a:cxn>
                <a:cxn ang="0">
                  <a:pos x="8" y="216"/>
                </a:cxn>
                <a:cxn ang="0">
                  <a:pos x="0" y="256"/>
                </a:cxn>
                <a:cxn ang="0">
                  <a:pos x="8" y="272"/>
                </a:cxn>
                <a:cxn ang="0">
                  <a:pos x="56" y="272"/>
                </a:cxn>
                <a:cxn ang="0">
                  <a:pos x="80" y="328"/>
                </a:cxn>
                <a:cxn ang="0">
                  <a:pos x="88" y="368"/>
                </a:cxn>
                <a:cxn ang="0">
                  <a:pos x="112" y="328"/>
                </a:cxn>
                <a:cxn ang="0">
                  <a:pos x="120" y="336"/>
                </a:cxn>
                <a:cxn ang="0">
                  <a:pos x="152" y="304"/>
                </a:cxn>
                <a:cxn ang="0">
                  <a:pos x="152" y="280"/>
                </a:cxn>
                <a:cxn ang="0">
                  <a:pos x="184" y="272"/>
                </a:cxn>
                <a:cxn ang="0">
                  <a:pos x="200" y="232"/>
                </a:cxn>
                <a:cxn ang="0">
                  <a:pos x="216" y="224"/>
                </a:cxn>
                <a:cxn ang="0">
                  <a:pos x="216" y="200"/>
                </a:cxn>
                <a:cxn ang="0">
                  <a:pos x="240" y="200"/>
                </a:cxn>
                <a:cxn ang="0">
                  <a:pos x="248" y="160"/>
                </a:cxn>
                <a:cxn ang="0">
                  <a:pos x="240" y="128"/>
                </a:cxn>
                <a:cxn ang="0">
                  <a:pos x="248" y="120"/>
                </a:cxn>
                <a:cxn ang="0">
                  <a:pos x="232" y="104"/>
                </a:cxn>
                <a:cxn ang="0">
                  <a:pos x="248" y="96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72" y="56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gray">
            <a:xfrm>
              <a:off x="5446708" y="4851404"/>
              <a:ext cx="963610" cy="676276"/>
            </a:xfrm>
            <a:custGeom>
              <a:avLst/>
              <a:gdLst/>
              <a:ahLst/>
              <a:cxnLst>
                <a:cxn ang="0">
                  <a:pos x="496" y="96"/>
                </a:cxn>
                <a:cxn ang="0">
                  <a:pos x="424" y="40"/>
                </a:cxn>
                <a:cxn ang="0">
                  <a:pos x="408" y="56"/>
                </a:cxn>
                <a:cxn ang="0">
                  <a:pos x="376" y="40"/>
                </a:cxn>
                <a:cxn ang="0">
                  <a:pos x="312" y="56"/>
                </a:cxn>
                <a:cxn ang="0">
                  <a:pos x="312" y="0"/>
                </a:cxn>
                <a:cxn ang="0">
                  <a:pos x="280" y="0"/>
                </a:cxn>
                <a:cxn ang="0">
                  <a:pos x="216" y="8"/>
                </a:cxn>
                <a:cxn ang="0">
                  <a:pos x="208" y="40"/>
                </a:cxn>
                <a:cxn ang="0">
                  <a:pos x="168" y="24"/>
                </a:cxn>
                <a:cxn ang="0">
                  <a:pos x="144" y="48"/>
                </a:cxn>
                <a:cxn ang="0">
                  <a:pos x="152" y="88"/>
                </a:cxn>
                <a:cxn ang="0">
                  <a:pos x="144" y="112"/>
                </a:cxn>
                <a:cxn ang="0">
                  <a:pos x="112" y="168"/>
                </a:cxn>
                <a:cxn ang="0">
                  <a:pos x="72" y="224"/>
                </a:cxn>
                <a:cxn ang="0">
                  <a:pos x="32" y="272"/>
                </a:cxn>
                <a:cxn ang="0">
                  <a:pos x="0" y="296"/>
                </a:cxn>
                <a:cxn ang="0">
                  <a:pos x="8" y="312"/>
                </a:cxn>
                <a:cxn ang="0">
                  <a:pos x="16" y="360"/>
                </a:cxn>
                <a:cxn ang="0">
                  <a:pos x="56" y="384"/>
                </a:cxn>
                <a:cxn ang="0">
                  <a:pos x="40" y="344"/>
                </a:cxn>
                <a:cxn ang="0">
                  <a:pos x="80" y="304"/>
                </a:cxn>
                <a:cxn ang="0">
                  <a:pos x="152" y="280"/>
                </a:cxn>
                <a:cxn ang="0">
                  <a:pos x="192" y="296"/>
                </a:cxn>
                <a:cxn ang="0">
                  <a:pos x="240" y="248"/>
                </a:cxn>
                <a:cxn ang="0">
                  <a:pos x="264" y="240"/>
                </a:cxn>
                <a:cxn ang="0">
                  <a:pos x="264" y="216"/>
                </a:cxn>
                <a:cxn ang="0">
                  <a:pos x="280" y="208"/>
                </a:cxn>
                <a:cxn ang="0">
                  <a:pos x="336" y="232"/>
                </a:cxn>
                <a:cxn ang="0">
                  <a:pos x="336" y="200"/>
                </a:cxn>
                <a:cxn ang="0">
                  <a:pos x="376" y="192"/>
                </a:cxn>
                <a:cxn ang="0">
                  <a:pos x="392" y="200"/>
                </a:cxn>
                <a:cxn ang="0">
                  <a:pos x="400" y="184"/>
                </a:cxn>
                <a:cxn ang="0">
                  <a:pos x="448" y="176"/>
                </a:cxn>
                <a:cxn ang="0">
                  <a:pos x="480" y="136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4805359" y="4724404"/>
              <a:ext cx="949323" cy="676276"/>
            </a:xfrm>
            <a:custGeom>
              <a:avLst/>
              <a:gdLst/>
              <a:ahLst/>
              <a:cxnLst>
                <a:cxn ang="0">
                  <a:pos x="344" y="344"/>
                </a:cxn>
                <a:cxn ang="0">
                  <a:pos x="416" y="296"/>
                </a:cxn>
                <a:cxn ang="0">
                  <a:pos x="448" y="240"/>
                </a:cxn>
                <a:cxn ang="0">
                  <a:pos x="480" y="184"/>
                </a:cxn>
                <a:cxn ang="0">
                  <a:pos x="496" y="160"/>
                </a:cxn>
                <a:cxn ang="0">
                  <a:pos x="480" y="128"/>
                </a:cxn>
                <a:cxn ang="0">
                  <a:pos x="456" y="96"/>
                </a:cxn>
                <a:cxn ang="0">
                  <a:pos x="440" y="112"/>
                </a:cxn>
                <a:cxn ang="0">
                  <a:pos x="424" y="104"/>
                </a:cxn>
                <a:cxn ang="0">
                  <a:pos x="440" y="56"/>
                </a:cxn>
                <a:cxn ang="0">
                  <a:pos x="440" y="16"/>
                </a:cxn>
                <a:cxn ang="0">
                  <a:pos x="408" y="8"/>
                </a:cxn>
                <a:cxn ang="0">
                  <a:pos x="376" y="24"/>
                </a:cxn>
                <a:cxn ang="0">
                  <a:pos x="360" y="24"/>
                </a:cxn>
                <a:cxn ang="0">
                  <a:pos x="320" y="32"/>
                </a:cxn>
                <a:cxn ang="0">
                  <a:pos x="288" y="64"/>
                </a:cxn>
                <a:cxn ang="0">
                  <a:pos x="264" y="72"/>
                </a:cxn>
                <a:cxn ang="0">
                  <a:pos x="224" y="96"/>
                </a:cxn>
                <a:cxn ang="0">
                  <a:pos x="184" y="88"/>
                </a:cxn>
                <a:cxn ang="0">
                  <a:pos x="160" y="72"/>
                </a:cxn>
                <a:cxn ang="0">
                  <a:pos x="144" y="88"/>
                </a:cxn>
                <a:cxn ang="0">
                  <a:pos x="96" y="128"/>
                </a:cxn>
                <a:cxn ang="0">
                  <a:pos x="32" y="112"/>
                </a:cxn>
                <a:cxn ang="0">
                  <a:pos x="0" y="128"/>
                </a:cxn>
                <a:cxn ang="0">
                  <a:pos x="32" y="144"/>
                </a:cxn>
                <a:cxn ang="0">
                  <a:pos x="88" y="168"/>
                </a:cxn>
                <a:cxn ang="0">
                  <a:pos x="104" y="208"/>
                </a:cxn>
                <a:cxn ang="0">
                  <a:pos x="56" y="224"/>
                </a:cxn>
                <a:cxn ang="0">
                  <a:pos x="88" y="248"/>
                </a:cxn>
                <a:cxn ang="0">
                  <a:pos x="136" y="280"/>
                </a:cxn>
                <a:cxn ang="0">
                  <a:pos x="136" y="304"/>
                </a:cxn>
                <a:cxn ang="0">
                  <a:pos x="208" y="360"/>
                </a:cxn>
                <a:cxn ang="0">
                  <a:pos x="248" y="360"/>
                </a:cxn>
                <a:cxn ang="0">
                  <a:pos x="256" y="344"/>
                </a:cxn>
                <a:cxn ang="0">
                  <a:pos x="296" y="376"/>
                </a:cxn>
                <a:cxn ang="0">
                  <a:pos x="336" y="368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invGray">
            <a:xfrm>
              <a:off x="4714870" y="4344992"/>
              <a:ext cx="704849" cy="622302"/>
            </a:xfrm>
            <a:custGeom>
              <a:avLst/>
              <a:gdLst/>
              <a:ahLst/>
              <a:cxnLst>
                <a:cxn ang="0">
                  <a:pos x="48" y="320"/>
                </a:cxn>
                <a:cxn ang="0">
                  <a:pos x="32" y="264"/>
                </a:cxn>
                <a:cxn ang="0">
                  <a:pos x="56" y="192"/>
                </a:cxn>
                <a:cxn ang="0">
                  <a:pos x="8" y="160"/>
                </a:cxn>
                <a:cxn ang="0">
                  <a:pos x="16" y="136"/>
                </a:cxn>
                <a:cxn ang="0">
                  <a:pos x="48" y="136"/>
                </a:cxn>
                <a:cxn ang="0">
                  <a:pos x="104" y="120"/>
                </a:cxn>
                <a:cxn ang="0">
                  <a:pos x="168" y="112"/>
                </a:cxn>
                <a:cxn ang="0">
                  <a:pos x="136" y="80"/>
                </a:cxn>
                <a:cxn ang="0">
                  <a:pos x="144" y="40"/>
                </a:cxn>
                <a:cxn ang="0">
                  <a:pos x="184" y="40"/>
                </a:cxn>
                <a:cxn ang="0">
                  <a:pos x="208" y="48"/>
                </a:cxn>
                <a:cxn ang="0">
                  <a:pos x="232" y="40"/>
                </a:cxn>
                <a:cxn ang="0">
                  <a:pos x="248" y="0"/>
                </a:cxn>
                <a:cxn ang="0">
                  <a:pos x="288" y="16"/>
                </a:cxn>
                <a:cxn ang="0">
                  <a:pos x="320" y="72"/>
                </a:cxn>
                <a:cxn ang="0">
                  <a:pos x="344" y="88"/>
                </a:cxn>
                <a:cxn ang="0">
                  <a:pos x="360" y="64"/>
                </a:cxn>
                <a:cxn ang="0">
                  <a:pos x="360" y="96"/>
                </a:cxn>
                <a:cxn ang="0">
                  <a:pos x="360" y="128"/>
                </a:cxn>
                <a:cxn ang="0">
                  <a:pos x="336" y="168"/>
                </a:cxn>
                <a:cxn ang="0">
                  <a:pos x="368" y="184"/>
                </a:cxn>
                <a:cxn ang="0">
                  <a:pos x="360" y="208"/>
                </a:cxn>
                <a:cxn ang="0">
                  <a:pos x="368" y="232"/>
                </a:cxn>
                <a:cxn ang="0">
                  <a:pos x="344" y="256"/>
                </a:cxn>
                <a:cxn ang="0">
                  <a:pos x="344" y="280"/>
                </a:cxn>
                <a:cxn ang="0">
                  <a:pos x="312" y="288"/>
                </a:cxn>
                <a:cxn ang="0">
                  <a:pos x="272" y="312"/>
                </a:cxn>
                <a:cxn ang="0">
                  <a:pos x="232" y="304"/>
                </a:cxn>
                <a:cxn ang="0">
                  <a:pos x="208" y="288"/>
                </a:cxn>
                <a:cxn ang="0">
                  <a:pos x="192" y="304"/>
                </a:cxn>
                <a:cxn ang="0">
                  <a:pos x="144" y="352"/>
                </a:cxn>
                <a:cxn ang="0">
                  <a:pos x="80" y="328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invGray">
            <a:xfrm>
              <a:off x="3919533" y="4302128"/>
              <a:ext cx="1085849" cy="1084265"/>
            </a:xfrm>
            <a:custGeom>
              <a:avLst/>
              <a:gdLst/>
              <a:ahLst/>
              <a:cxnLst>
                <a:cxn ang="0">
                  <a:pos x="528" y="448"/>
                </a:cxn>
                <a:cxn ang="0">
                  <a:pos x="560" y="416"/>
                </a:cxn>
                <a:cxn ang="0">
                  <a:pos x="528" y="408"/>
                </a:cxn>
                <a:cxn ang="0">
                  <a:pos x="496" y="384"/>
                </a:cxn>
                <a:cxn ang="0">
                  <a:pos x="464" y="360"/>
                </a:cxn>
                <a:cxn ang="0">
                  <a:pos x="480" y="320"/>
                </a:cxn>
                <a:cxn ang="0">
                  <a:pos x="472" y="248"/>
                </a:cxn>
                <a:cxn ang="0">
                  <a:pos x="424" y="224"/>
                </a:cxn>
                <a:cxn ang="0">
                  <a:pos x="416" y="176"/>
                </a:cxn>
                <a:cxn ang="0">
                  <a:pos x="448" y="168"/>
                </a:cxn>
                <a:cxn ang="0">
                  <a:pos x="512" y="160"/>
                </a:cxn>
                <a:cxn ang="0">
                  <a:pos x="512" y="112"/>
                </a:cxn>
                <a:cxn ang="0">
                  <a:pos x="464" y="112"/>
                </a:cxn>
                <a:cxn ang="0">
                  <a:pos x="432" y="64"/>
                </a:cxn>
                <a:cxn ang="0">
                  <a:pos x="408" y="96"/>
                </a:cxn>
                <a:cxn ang="0">
                  <a:pos x="384" y="144"/>
                </a:cxn>
                <a:cxn ang="0">
                  <a:pos x="368" y="240"/>
                </a:cxn>
                <a:cxn ang="0">
                  <a:pos x="336" y="224"/>
                </a:cxn>
                <a:cxn ang="0">
                  <a:pos x="288" y="240"/>
                </a:cxn>
                <a:cxn ang="0">
                  <a:pos x="272" y="224"/>
                </a:cxn>
                <a:cxn ang="0">
                  <a:pos x="232" y="104"/>
                </a:cxn>
                <a:cxn ang="0">
                  <a:pos x="216" y="112"/>
                </a:cxn>
                <a:cxn ang="0">
                  <a:pos x="208" y="72"/>
                </a:cxn>
                <a:cxn ang="0">
                  <a:pos x="160" y="40"/>
                </a:cxn>
                <a:cxn ang="0">
                  <a:pos x="136" y="80"/>
                </a:cxn>
                <a:cxn ang="0">
                  <a:pos x="136" y="0"/>
                </a:cxn>
                <a:cxn ang="0">
                  <a:pos x="112" y="0"/>
                </a:cxn>
                <a:cxn ang="0">
                  <a:pos x="96" y="32"/>
                </a:cxn>
                <a:cxn ang="0">
                  <a:pos x="88" y="64"/>
                </a:cxn>
                <a:cxn ang="0">
                  <a:pos x="80" y="96"/>
                </a:cxn>
                <a:cxn ang="0">
                  <a:pos x="104" y="112"/>
                </a:cxn>
                <a:cxn ang="0">
                  <a:pos x="88" y="240"/>
                </a:cxn>
                <a:cxn ang="0">
                  <a:pos x="24" y="280"/>
                </a:cxn>
                <a:cxn ang="0">
                  <a:pos x="8" y="312"/>
                </a:cxn>
                <a:cxn ang="0">
                  <a:pos x="0" y="376"/>
                </a:cxn>
                <a:cxn ang="0">
                  <a:pos x="48" y="368"/>
                </a:cxn>
                <a:cxn ang="0">
                  <a:pos x="80" y="392"/>
                </a:cxn>
                <a:cxn ang="0">
                  <a:pos x="88" y="408"/>
                </a:cxn>
                <a:cxn ang="0">
                  <a:pos x="96" y="448"/>
                </a:cxn>
                <a:cxn ang="0">
                  <a:pos x="120" y="464"/>
                </a:cxn>
                <a:cxn ang="0">
                  <a:pos x="112" y="504"/>
                </a:cxn>
                <a:cxn ang="0">
                  <a:pos x="104" y="528"/>
                </a:cxn>
                <a:cxn ang="0">
                  <a:pos x="144" y="560"/>
                </a:cxn>
                <a:cxn ang="0">
                  <a:pos x="200" y="576"/>
                </a:cxn>
                <a:cxn ang="0">
                  <a:pos x="224" y="568"/>
                </a:cxn>
                <a:cxn ang="0">
                  <a:pos x="232" y="600"/>
                </a:cxn>
                <a:cxn ang="0">
                  <a:pos x="264" y="592"/>
                </a:cxn>
                <a:cxn ang="0">
                  <a:pos x="272" y="512"/>
                </a:cxn>
                <a:cxn ang="0">
                  <a:pos x="328" y="504"/>
                </a:cxn>
                <a:cxn ang="0">
                  <a:pos x="352" y="512"/>
                </a:cxn>
                <a:cxn ang="0">
                  <a:pos x="384" y="512"/>
                </a:cxn>
                <a:cxn ang="0">
                  <a:pos x="416" y="520"/>
                </a:cxn>
                <a:cxn ang="0">
                  <a:pos x="440" y="504"/>
                </a:cxn>
                <a:cxn ang="0">
                  <a:pos x="488" y="472"/>
                </a:cxn>
                <a:cxn ang="0">
                  <a:pos x="520" y="464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invGray">
            <a:xfrm>
              <a:off x="1892298" y="3048002"/>
              <a:ext cx="2308223" cy="1381126"/>
            </a:xfrm>
            <a:custGeom>
              <a:avLst/>
              <a:gdLst/>
              <a:ahLst/>
              <a:cxnLst>
                <a:cxn ang="0">
                  <a:pos x="1184" y="728"/>
                </a:cxn>
                <a:cxn ang="0">
                  <a:pos x="1160" y="728"/>
                </a:cxn>
                <a:cxn ang="0">
                  <a:pos x="1160" y="784"/>
                </a:cxn>
                <a:cxn ang="0">
                  <a:pos x="1112" y="760"/>
                </a:cxn>
                <a:cxn ang="0">
                  <a:pos x="1088" y="752"/>
                </a:cxn>
                <a:cxn ang="0">
                  <a:pos x="1024" y="720"/>
                </a:cxn>
                <a:cxn ang="0">
                  <a:pos x="1040" y="696"/>
                </a:cxn>
                <a:cxn ang="0">
                  <a:pos x="1032" y="680"/>
                </a:cxn>
                <a:cxn ang="0">
                  <a:pos x="1000" y="664"/>
                </a:cxn>
                <a:cxn ang="0">
                  <a:pos x="976" y="680"/>
                </a:cxn>
                <a:cxn ang="0">
                  <a:pos x="928" y="648"/>
                </a:cxn>
                <a:cxn ang="0">
                  <a:pos x="832" y="696"/>
                </a:cxn>
                <a:cxn ang="0">
                  <a:pos x="808" y="720"/>
                </a:cxn>
                <a:cxn ang="0">
                  <a:pos x="728" y="736"/>
                </a:cxn>
                <a:cxn ang="0">
                  <a:pos x="656" y="712"/>
                </a:cxn>
                <a:cxn ang="0">
                  <a:pos x="632" y="680"/>
                </a:cxn>
                <a:cxn ang="0">
                  <a:pos x="584" y="704"/>
                </a:cxn>
                <a:cxn ang="0">
                  <a:pos x="536" y="728"/>
                </a:cxn>
                <a:cxn ang="0">
                  <a:pos x="456" y="672"/>
                </a:cxn>
                <a:cxn ang="0">
                  <a:pos x="408" y="640"/>
                </a:cxn>
                <a:cxn ang="0">
                  <a:pos x="360" y="624"/>
                </a:cxn>
                <a:cxn ang="0">
                  <a:pos x="320" y="592"/>
                </a:cxn>
                <a:cxn ang="0">
                  <a:pos x="272" y="520"/>
                </a:cxn>
                <a:cxn ang="0">
                  <a:pos x="248" y="512"/>
                </a:cxn>
                <a:cxn ang="0">
                  <a:pos x="208" y="456"/>
                </a:cxn>
                <a:cxn ang="0">
                  <a:pos x="160" y="384"/>
                </a:cxn>
                <a:cxn ang="0">
                  <a:pos x="120" y="408"/>
                </a:cxn>
                <a:cxn ang="0">
                  <a:pos x="64" y="328"/>
                </a:cxn>
                <a:cxn ang="0">
                  <a:pos x="32" y="272"/>
                </a:cxn>
                <a:cxn ang="0">
                  <a:pos x="0" y="256"/>
                </a:cxn>
                <a:cxn ang="0">
                  <a:pos x="16" y="176"/>
                </a:cxn>
                <a:cxn ang="0">
                  <a:pos x="48" y="192"/>
                </a:cxn>
                <a:cxn ang="0">
                  <a:pos x="80" y="184"/>
                </a:cxn>
                <a:cxn ang="0">
                  <a:pos x="80" y="128"/>
                </a:cxn>
                <a:cxn ang="0">
                  <a:pos x="56" y="96"/>
                </a:cxn>
                <a:cxn ang="0">
                  <a:pos x="80" y="48"/>
                </a:cxn>
                <a:cxn ang="0">
                  <a:pos x="152" y="40"/>
                </a:cxn>
                <a:cxn ang="0">
                  <a:pos x="208" y="8"/>
                </a:cxn>
                <a:cxn ang="0">
                  <a:pos x="288" y="16"/>
                </a:cxn>
                <a:cxn ang="0">
                  <a:pos x="344" y="56"/>
                </a:cxn>
                <a:cxn ang="0">
                  <a:pos x="432" y="56"/>
                </a:cxn>
                <a:cxn ang="0">
                  <a:pos x="528" y="40"/>
                </a:cxn>
                <a:cxn ang="0">
                  <a:pos x="664" y="56"/>
                </a:cxn>
                <a:cxn ang="0">
                  <a:pos x="712" y="72"/>
                </a:cxn>
                <a:cxn ang="0">
                  <a:pos x="704" y="96"/>
                </a:cxn>
                <a:cxn ang="0">
                  <a:pos x="728" y="136"/>
                </a:cxn>
                <a:cxn ang="0">
                  <a:pos x="712" y="184"/>
                </a:cxn>
                <a:cxn ang="0">
                  <a:pos x="696" y="248"/>
                </a:cxn>
                <a:cxn ang="0">
                  <a:pos x="736" y="320"/>
                </a:cxn>
                <a:cxn ang="0">
                  <a:pos x="832" y="368"/>
                </a:cxn>
                <a:cxn ang="0">
                  <a:pos x="936" y="416"/>
                </a:cxn>
                <a:cxn ang="0">
                  <a:pos x="992" y="424"/>
                </a:cxn>
                <a:cxn ang="0">
                  <a:pos x="1008" y="480"/>
                </a:cxn>
                <a:cxn ang="0">
                  <a:pos x="1040" y="496"/>
                </a:cxn>
                <a:cxn ang="0">
                  <a:pos x="1056" y="472"/>
                </a:cxn>
                <a:cxn ang="0">
                  <a:pos x="1080" y="480"/>
                </a:cxn>
                <a:cxn ang="0">
                  <a:pos x="1096" y="464"/>
                </a:cxn>
                <a:cxn ang="0">
                  <a:pos x="1136" y="440"/>
                </a:cxn>
                <a:cxn ang="0">
                  <a:pos x="1176" y="456"/>
                </a:cxn>
                <a:cxn ang="0">
                  <a:pos x="1208" y="536"/>
                </a:cxn>
                <a:cxn ang="0">
                  <a:pos x="1208" y="576"/>
                </a:cxn>
                <a:cxn ang="0">
                  <a:pos x="1200" y="712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gray">
            <a:xfrm>
              <a:off x="4060819" y="3613153"/>
              <a:ext cx="1449385" cy="1112839"/>
            </a:xfrm>
            <a:custGeom>
              <a:avLst/>
              <a:gdLst/>
              <a:ahLst/>
              <a:cxnLst>
                <a:cxn ang="0">
                  <a:pos x="696" y="488"/>
                </a:cxn>
                <a:cxn ang="0">
                  <a:pos x="672" y="504"/>
                </a:cxn>
                <a:cxn ang="0">
                  <a:pos x="656" y="488"/>
                </a:cxn>
                <a:cxn ang="0">
                  <a:pos x="608" y="432"/>
                </a:cxn>
                <a:cxn ang="0">
                  <a:pos x="584" y="424"/>
                </a:cxn>
                <a:cxn ang="0">
                  <a:pos x="552" y="440"/>
                </a:cxn>
                <a:cxn ang="0">
                  <a:pos x="536" y="472"/>
                </a:cxn>
                <a:cxn ang="0">
                  <a:pos x="512" y="464"/>
                </a:cxn>
                <a:cxn ang="0">
                  <a:pos x="472" y="472"/>
                </a:cxn>
                <a:cxn ang="0">
                  <a:pos x="504" y="496"/>
                </a:cxn>
                <a:cxn ang="0">
                  <a:pos x="456" y="528"/>
                </a:cxn>
                <a:cxn ang="0">
                  <a:pos x="416" y="520"/>
                </a:cxn>
                <a:cxn ang="0">
                  <a:pos x="392" y="456"/>
                </a:cxn>
                <a:cxn ang="0">
                  <a:pos x="360" y="488"/>
                </a:cxn>
                <a:cxn ang="0">
                  <a:pos x="336" y="504"/>
                </a:cxn>
                <a:cxn ang="0">
                  <a:pos x="296" y="536"/>
                </a:cxn>
                <a:cxn ang="0">
                  <a:pos x="272" y="632"/>
                </a:cxn>
                <a:cxn ang="0">
                  <a:pos x="248" y="632"/>
                </a:cxn>
                <a:cxn ang="0">
                  <a:pos x="216" y="624"/>
                </a:cxn>
                <a:cxn ang="0">
                  <a:pos x="200" y="576"/>
                </a:cxn>
                <a:cxn ang="0">
                  <a:pos x="144" y="496"/>
                </a:cxn>
                <a:cxn ang="0">
                  <a:pos x="128" y="480"/>
                </a:cxn>
                <a:cxn ang="0">
                  <a:pos x="104" y="424"/>
                </a:cxn>
                <a:cxn ang="0">
                  <a:pos x="80" y="464"/>
                </a:cxn>
                <a:cxn ang="0">
                  <a:pos x="72" y="248"/>
                </a:cxn>
                <a:cxn ang="0">
                  <a:pos x="72" y="216"/>
                </a:cxn>
                <a:cxn ang="0">
                  <a:pos x="40" y="136"/>
                </a:cxn>
                <a:cxn ang="0">
                  <a:pos x="0" y="104"/>
                </a:cxn>
                <a:cxn ang="0">
                  <a:pos x="8" y="64"/>
                </a:cxn>
                <a:cxn ang="0">
                  <a:pos x="16" y="32"/>
                </a:cxn>
                <a:cxn ang="0">
                  <a:pos x="32" y="0"/>
                </a:cxn>
                <a:cxn ang="0">
                  <a:pos x="64" y="16"/>
                </a:cxn>
                <a:cxn ang="0">
                  <a:pos x="88" y="80"/>
                </a:cxn>
                <a:cxn ang="0">
                  <a:pos x="128" y="120"/>
                </a:cxn>
                <a:cxn ang="0">
                  <a:pos x="152" y="104"/>
                </a:cxn>
                <a:cxn ang="0">
                  <a:pos x="176" y="128"/>
                </a:cxn>
                <a:cxn ang="0">
                  <a:pos x="224" y="96"/>
                </a:cxn>
                <a:cxn ang="0">
                  <a:pos x="288" y="96"/>
                </a:cxn>
                <a:cxn ang="0">
                  <a:pos x="296" y="40"/>
                </a:cxn>
                <a:cxn ang="0">
                  <a:pos x="320" y="32"/>
                </a:cxn>
                <a:cxn ang="0">
                  <a:pos x="344" y="48"/>
                </a:cxn>
                <a:cxn ang="0">
                  <a:pos x="400" y="72"/>
                </a:cxn>
                <a:cxn ang="0">
                  <a:pos x="416" y="136"/>
                </a:cxn>
                <a:cxn ang="0">
                  <a:pos x="472" y="160"/>
                </a:cxn>
                <a:cxn ang="0">
                  <a:pos x="512" y="136"/>
                </a:cxn>
                <a:cxn ang="0">
                  <a:pos x="552" y="144"/>
                </a:cxn>
                <a:cxn ang="0">
                  <a:pos x="624" y="184"/>
                </a:cxn>
                <a:cxn ang="0">
                  <a:pos x="704" y="224"/>
                </a:cxn>
                <a:cxn ang="0">
                  <a:pos x="760" y="256"/>
                </a:cxn>
                <a:cxn ang="0">
                  <a:pos x="744" y="296"/>
                </a:cxn>
                <a:cxn ang="0">
                  <a:pos x="664" y="312"/>
                </a:cxn>
                <a:cxn ang="0">
                  <a:pos x="648" y="336"/>
                </a:cxn>
                <a:cxn ang="0">
                  <a:pos x="656" y="360"/>
                </a:cxn>
                <a:cxn ang="0">
                  <a:pos x="656" y="376"/>
                </a:cxn>
                <a:cxn ang="0">
                  <a:pos x="704" y="456"/>
                </a:cxn>
              </a:cxnLst>
              <a:rect l="0" t="0" r="r" b="b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invGray">
            <a:xfrm>
              <a:off x="3221033" y="2838454"/>
              <a:ext cx="1497010" cy="1085850"/>
            </a:xfrm>
            <a:custGeom>
              <a:avLst/>
              <a:gdLst/>
              <a:ahLst/>
              <a:cxnLst>
                <a:cxn ang="0">
                  <a:pos x="672" y="536"/>
                </a:cxn>
                <a:cxn ang="0">
                  <a:pos x="616" y="568"/>
                </a:cxn>
                <a:cxn ang="0">
                  <a:pos x="592" y="544"/>
                </a:cxn>
                <a:cxn ang="0">
                  <a:pos x="568" y="560"/>
                </a:cxn>
                <a:cxn ang="0">
                  <a:pos x="528" y="520"/>
                </a:cxn>
                <a:cxn ang="0">
                  <a:pos x="504" y="456"/>
                </a:cxn>
                <a:cxn ang="0">
                  <a:pos x="472" y="440"/>
                </a:cxn>
                <a:cxn ang="0">
                  <a:pos x="456" y="456"/>
                </a:cxn>
                <a:cxn ang="0">
                  <a:pos x="464" y="480"/>
                </a:cxn>
                <a:cxn ang="0">
                  <a:pos x="440" y="536"/>
                </a:cxn>
                <a:cxn ang="0">
                  <a:pos x="456" y="552"/>
                </a:cxn>
                <a:cxn ang="0">
                  <a:pos x="424" y="584"/>
                </a:cxn>
                <a:cxn ang="0">
                  <a:pos x="400" y="600"/>
                </a:cxn>
                <a:cxn ang="0">
                  <a:pos x="376" y="592"/>
                </a:cxn>
                <a:cxn ang="0">
                  <a:pos x="368" y="608"/>
                </a:cxn>
                <a:cxn ang="0">
                  <a:pos x="336" y="600"/>
                </a:cxn>
                <a:cxn ang="0">
                  <a:pos x="320" y="568"/>
                </a:cxn>
                <a:cxn ang="0">
                  <a:pos x="232" y="536"/>
                </a:cxn>
                <a:cxn ang="0">
                  <a:pos x="136" y="496"/>
                </a:cxn>
                <a:cxn ang="0">
                  <a:pos x="40" y="440"/>
                </a:cxn>
                <a:cxn ang="0">
                  <a:pos x="0" y="368"/>
                </a:cxn>
                <a:cxn ang="0">
                  <a:pos x="16" y="304"/>
                </a:cxn>
                <a:cxn ang="0">
                  <a:pos x="32" y="248"/>
                </a:cxn>
                <a:cxn ang="0">
                  <a:pos x="8" y="216"/>
                </a:cxn>
                <a:cxn ang="0">
                  <a:pos x="48" y="208"/>
                </a:cxn>
                <a:cxn ang="0">
                  <a:pos x="104" y="224"/>
                </a:cxn>
                <a:cxn ang="0">
                  <a:pos x="96" y="184"/>
                </a:cxn>
                <a:cxn ang="0">
                  <a:pos x="128" y="136"/>
                </a:cxn>
                <a:cxn ang="0">
                  <a:pos x="88" y="72"/>
                </a:cxn>
                <a:cxn ang="0">
                  <a:pos x="152" y="16"/>
                </a:cxn>
                <a:cxn ang="0">
                  <a:pos x="288" y="0"/>
                </a:cxn>
                <a:cxn ang="0">
                  <a:pos x="384" y="40"/>
                </a:cxn>
                <a:cxn ang="0">
                  <a:pos x="456" y="104"/>
                </a:cxn>
                <a:cxn ang="0">
                  <a:pos x="472" y="48"/>
                </a:cxn>
                <a:cxn ang="0">
                  <a:pos x="528" y="72"/>
                </a:cxn>
                <a:cxn ang="0">
                  <a:pos x="592" y="96"/>
                </a:cxn>
                <a:cxn ang="0">
                  <a:pos x="656" y="120"/>
                </a:cxn>
                <a:cxn ang="0">
                  <a:pos x="728" y="176"/>
                </a:cxn>
                <a:cxn ang="0">
                  <a:pos x="768" y="232"/>
                </a:cxn>
                <a:cxn ang="0">
                  <a:pos x="784" y="336"/>
                </a:cxn>
                <a:cxn ang="0">
                  <a:pos x="752" y="360"/>
                </a:cxn>
                <a:cxn ang="0">
                  <a:pos x="712" y="408"/>
                </a:cxn>
                <a:cxn ang="0">
                  <a:pos x="736" y="432"/>
                </a:cxn>
                <a:cxn ang="0">
                  <a:pos x="704" y="456"/>
                </a:cxn>
                <a:cxn ang="0">
                  <a:pos x="656" y="448"/>
                </a:cxn>
                <a:cxn ang="0">
                  <a:pos x="664" y="488"/>
                </a:cxn>
                <a:cxn ang="0">
                  <a:pos x="712" y="504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gray">
            <a:xfrm>
              <a:off x="5935657" y="4216403"/>
              <a:ext cx="582610" cy="750890"/>
            </a:xfrm>
            <a:custGeom>
              <a:avLst/>
              <a:gdLst/>
              <a:ahLst/>
              <a:cxnLst>
                <a:cxn ang="0">
                  <a:pos x="272" y="40"/>
                </a:cxn>
                <a:cxn ang="0">
                  <a:pos x="280" y="72"/>
                </a:cxn>
                <a:cxn ang="0">
                  <a:pos x="304" y="88"/>
                </a:cxn>
                <a:cxn ang="0">
                  <a:pos x="304" y="136"/>
                </a:cxn>
                <a:cxn ang="0">
                  <a:pos x="272" y="152"/>
                </a:cxn>
                <a:cxn ang="0">
                  <a:pos x="272" y="160"/>
                </a:cxn>
                <a:cxn ang="0">
                  <a:pos x="240" y="160"/>
                </a:cxn>
                <a:cxn ang="0">
                  <a:pos x="224" y="176"/>
                </a:cxn>
                <a:cxn ang="0">
                  <a:pos x="224" y="200"/>
                </a:cxn>
                <a:cxn ang="0">
                  <a:pos x="232" y="208"/>
                </a:cxn>
                <a:cxn ang="0">
                  <a:pos x="208" y="240"/>
                </a:cxn>
                <a:cxn ang="0">
                  <a:pos x="192" y="240"/>
                </a:cxn>
                <a:cxn ang="0">
                  <a:pos x="192" y="272"/>
                </a:cxn>
                <a:cxn ang="0">
                  <a:pos x="192" y="280"/>
                </a:cxn>
                <a:cxn ang="0">
                  <a:pos x="192" y="304"/>
                </a:cxn>
                <a:cxn ang="0">
                  <a:pos x="176" y="320"/>
                </a:cxn>
                <a:cxn ang="0">
                  <a:pos x="168" y="360"/>
                </a:cxn>
                <a:cxn ang="0">
                  <a:pos x="160" y="384"/>
                </a:cxn>
                <a:cxn ang="0">
                  <a:pos x="160" y="392"/>
                </a:cxn>
                <a:cxn ang="0">
                  <a:pos x="152" y="416"/>
                </a:cxn>
                <a:cxn ang="0">
                  <a:pos x="136" y="416"/>
                </a:cxn>
                <a:cxn ang="0">
                  <a:pos x="128" y="408"/>
                </a:cxn>
                <a:cxn ang="0">
                  <a:pos x="64" y="424"/>
                </a:cxn>
                <a:cxn ang="0">
                  <a:pos x="56" y="416"/>
                </a:cxn>
                <a:cxn ang="0">
                  <a:pos x="80" y="368"/>
                </a:cxn>
                <a:cxn ang="0">
                  <a:pos x="56" y="360"/>
                </a:cxn>
                <a:cxn ang="0">
                  <a:pos x="40" y="368"/>
                </a:cxn>
                <a:cxn ang="0">
                  <a:pos x="24" y="360"/>
                </a:cxn>
                <a:cxn ang="0">
                  <a:pos x="24" y="320"/>
                </a:cxn>
                <a:cxn ang="0">
                  <a:pos x="40" y="312"/>
                </a:cxn>
                <a:cxn ang="0">
                  <a:pos x="48" y="312"/>
                </a:cxn>
                <a:cxn ang="0">
                  <a:pos x="48" y="288"/>
                </a:cxn>
                <a:cxn ang="0">
                  <a:pos x="32" y="288"/>
                </a:cxn>
                <a:cxn ang="0">
                  <a:pos x="32" y="272"/>
                </a:cxn>
                <a:cxn ang="0">
                  <a:pos x="16" y="264"/>
                </a:cxn>
                <a:cxn ang="0">
                  <a:pos x="16" y="216"/>
                </a:cxn>
                <a:cxn ang="0">
                  <a:pos x="0" y="200"/>
                </a:cxn>
                <a:cxn ang="0">
                  <a:pos x="8" y="176"/>
                </a:cxn>
                <a:cxn ang="0">
                  <a:pos x="32" y="152"/>
                </a:cxn>
                <a:cxn ang="0">
                  <a:pos x="32" y="128"/>
                </a:cxn>
                <a:cxn ang="0">
                  <a:pos x="24" y="120"/>
                </a:cxn>
                <a:cxn ang="0">
                  <a:pos x="32" y="104"/>
                </a:cxn>
                <a:cxn ang="0">
                  <a:pos x="16" y="80"/>
                </a:cxn>
                <a:cxn ang="0">
                  <a:pos x="32" y="64"/>
                </a:cxn>
                <a:cxn ang="0">
                  <a:pos x="56" y="56"/>
                </a:cxn>
                <a:cxn ang="0">
                  <a:pos x="112" y="24"/>
                </a:cxn>
                <a:cxn ang="0">
                  <a:pos x="144" y="8"/>
                </a:cxn>
                <a:cxn ang="0">
                  <a:pos x="168" y="8"/>
                </a:cxn>
                <a:cxn ang="0">
                  <a:pos x="184" y="0"/>
                </a:cxn>
                <a:cxn ang="0">
                  <a:pos x="192" y="8"/>
                </a:cxn>
                <a:cxn ang="0">
                  <a:pos x="184" y="16"/>
                </a:cxn>
                <a:cxn ang="0">
                  <a:pos x="184" y="32"/>
                </a:cxn>
                <a:cxn ang="0">
                  <a:pos x="208" y="32"/>
                </a:cxn>
                <a:cxn ang="0">
                  <a:pos x="208" y="16"/>
                </a:cxn>
                <a:cxn ang="0">
                  <a:pos x="216" y="0"/>
                </a:cxn>
                <a:cxn ang="0">
                  <a:pos x="232" y="16"/>
                </a:cxn>
                <a:cxn ang="0">
                  <a:pos x="240" y="32"/>
                </a:cxn>
                <a:cxn ang="0">
                  <a:pos x="272" y="32"/>
                </a:cxn>
                <a:cxn ang="0">
                  <a:pos x="272" y="40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gray">
            <a:xfrm>
              <a:off x="5354631" y="4216403"/>
              <a:ext cx="673099" cy="736600"/>
            </a:xfrm>
            <a:custGeom>
              <a:avLst/>
              <a:gdLst/>
              <a:ahLst/>
              <a:cxnLst>
                <a:cxn ang="0">
                  <a:pos x="336" y="104"/>
                </a:cxn>
                <a:cxn ang="0">
                  <a:pos x="344" y="128"/>
                </a:cxn>
                <a:cxn ang="0">
                  <a:pos x="312" y="176"/>
                </a:cxn>
                <a:cxn ang="0">
                  <a:pos x="320" y="216"/>
                </a:cxn>
                <a:cxn ang="0">
                  <a:pos x="320" y="264"/>
                </a:cxn>
                <a:cxn ang="0">
                  <a:pos x="328" y="288"/>
                </a:cxn>
                <a:cxn ang="0">
                  <a:pos x="352" y="312"/>
                </a:cxn>
                <a:cxn ang="0">
                  <a:pos x="328" y="320"/>
                </a:cxn>
                <a:cxn ang="0">
                  <a:pos x="320" y="368"/>
                </a:cxn>
                <a:cxn ang="0">
                  <a:pos x="272" y="400"/>
                </a:cxn>
                <a:cxn ang="0">
                  <a:pos x="224" y="376"/>
                </a:cxn>
                <a:cxn ang="0">
                  <a:pos x="216" y="408"/>
                </a:cxn>
                <a:cxn ang="0">
                  <a:pos x="192" y="416"/>
                </a:cxn>
                <a:cxn ang="0">
                  <a:pos x="168" y="384"/>
                </a:cxn>
                <a:cxn ang="0">
                  <a:pos x="152" y="400"/>
                </a:cxn>
                <a:cxn ang="0">
                  <a:pos x="144" y="352"/>
                </a:cxn>
                <a:cxn ang="0">
                  <a:pos x="152" y="312"/>
                </a:cxn>
                <a:cxn ang="0">
                  <a:pos x="144" y="288"/>
                </a:cxn>
                <a:cxn ang="0">
                  <a:pos x="96" y="312"/>
                </a:cxn>
                <a:cxn ang="0">
                  <a:pos x="64" y="304"/>
                </a:cxn>
                <a:cxn ang="0">
                  <a:pos x="32" y="312"/>
                </a:cxn>
                <a:cxn ang="0">
                  <a:pos x="24" y="304"/>
                </a:cxn>
                <a:cxn ang="0">
                  <a:pos x="16" y="264"/>
                </a:cxn>
                <a:cxn ang="0">
                  <a:pos x="24" y="240"/>
                </a:cxn>
                <a:cxn ang="0">
                  <a:pos x="0" y="224"/>
                </a:cxn>
                <a:cxn ang="0">
                  <a:pos x="24" y="168"/>
                </a:cxn>
                <a:cxn ang="0">
                  <a:pos x="24" y="136"/>
                </a:cxn>
                <a:cxn ang="0">
                  <a:pos x="24" y="120"/>
                </a:cxn>
                <a:cxn ang="0">
                  <a:pos x="48" y="32"/>
                </a:cxn>
                <a:cxn ang="0">
                  <a:pos x="104" y="40"/>
                </a:cxn>
                <a:cxn ang="0">
                  <a:pos x="112" y="0"/>
                </a:cxn>
                <a:cxn ang="0">
                  <a:pos x="184" y="16"/>
                </a:cxn>
                <a:cxn ang="0">
                  <a:pos x="248" y="40"/>
                </a:cxn>
                <a:cxn ang="0">
                  <a:pos x="288" y="32"/>
                </a:cxn>
                <a:cxn ang="0">
                  <a:pos x="304" y="80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gray">
            <a:xfrm>
              <a:off x="5295896" y="3797304"/>
              <a:ext cx="931863" cy="561975"/>
            </a:xfrm>
            <a:custGeom>
              <a:avLst/>
              <a:gdLst/>
              <a:ahLst/>
              <a:cxnLst>
                <a:cxn ang="0">
                  <a:pos x="488" y="248"/>
                </a:cxn>
                <a:cxn ang="0">
                  <a:pos x="448" y="264"/>
                </a:cxn>
                <a:cxn ang="0">
                  <a:pos x="392" y="296"/>
                </a:cxn>
                <a:cxn ang="0">
                  <a:pos x="368" y="304"/>
                </a:cxn>
                <a:cxn ang="0">
                  <a:pos x="352" y="320"/>
                </a:cxn>
                <a:cxn ang="0">
                  <a:pos x="328" y="320"/>
                </a:cxn>
                <a:cxn ang="0">
                  <a:pos x="336" y="272"/>
                </a:cxn>
                <a:cxn ang="0">
                  <a:pos x="320" y="272"/>
                </a:cxn>
                <a:cxn ang="0">
                  <a:pos x="288" y="288"/>
                </a:cxn>
                <a:cxn ang="0">
                  <a:pos x="280" y="280"/>
                </a:cxn>
                <a:cxn ang="0">
                  <a:pos x="240" y="280"/>
                </a:cxn>
                <a:cxn ang="0">
                  <a:pos x="224" y="256"/>
                </a:cxn>
                <a:cxn ang="0">
                  <a:pos x="184" y="256"/>
                </a:cxn>
                <a:cxn ang="0">
                  <a:pos x="144" y="240"/>
                </a:cxn>
                <a:cxn ang="0">
                  <a:pos x="128" y="248"/>
                </a:cxn>
                <a:cxn ang="0">
                  <a:pos x="136" y="280"/>
                </a:cxn>
                <a:cxn ang="0">
                  <a:pos x="112" y="272"/>
                </a:cxn>
                <a:cxn ang="0">
                  <a:pos x="80" y="272"/>
                </a:cxn>
                <a:cxn ang="0">
                  <a:pos x="48" y="320"/>
                </a:cxn>
                <a:cxn ang="0">
                  <a:pos x="8" y="272"/>
                </a:cxn>
                <a:cxn ang="0">
                  <a:pos x="0" y="272"/>
                </a:cxn>
                <a:cxn ang="0">
                  <a:pos x="8" y="256"/>
                </a:cxn>
                <a:cxn ang="0">
                  <a:pos x="16" y="248"/>
                </a:cxn>
                <a:cxn ang="0">
                  <a:pos x="0" y="232"/>
                </a:cxn>
                <a:cxn ang="0">
                  <a:pos x="0" y="224"/>
                </a:cxn>
                <a:cxn ang="0">
                  <a:pos x="16" y="208"/>
                </a:cxn>
                <a:cxn ang="0">
                  <a:pos x="72" y="208"/>
                </a:cxn>
                <a:cxn ang="0">
                  <a:pos x="96" y="192"/>
                </a:cxn>
                <a:cxn ang="0">
                  <a:pos x="112" y="184"/>
                </a:cxn>
                <a:cxn ang="0">
                  <a:pos x="112" y="160"/>
                </a:cxn>
                <a:cxn ang="0">
                  <a:pos x="80" y="120"/>
                </a:cxn>
                <a:cxn ang="0">
                  <a:pos x="72" y="80"/>
                </a:cxn>
                <a:cxn ang="0">
                  <a:pos x="88" y="56"/>
                </a:cxn>
                <a:cxn ang="0">
                  <a:pos x="88" y="40"/>
                </a:cxn>
                <a:cxn ang="0">
                  <a:pos x="72" y="8"/>
                </a:cxn>
                <a:cxn ang="0">
                  <a:pos x="128" y="8"/>
                </a:cxn>
                <a:cxn ang="0">
                  <a:pos x="144" y="16"/>
                </a:cxn>
                <a:cxn ang="0">
                  <a:pos x="168" y="0"/>
                </a:cxn>
                <a:cxn ang="0">
                  <a:pos x="208" y="72"/>
                </a:cxn>
                <a:cxn ang="0">
                  <a:pos x="280" y="72"/>
                </a:cxn>
                <a:cxn ang="0">
                  <a:pos x="296" y="80"/>
                </a:cxn>
                <a:cxn ang="0">
                  <a:pos x="312" y="72"/>
                </a:cxn>
                <a:cxn ang="0">
                  <a:pos x="336" y="88"/>
                </a:cxn>
                <a:cxn ang="0">
                  <a:pos x="336" y="112"/>
                </a:cxn>
                <a:cxn ang="0">
                  <a:pos x="352" y="128"/>
                </a:cxn>
                <a:cxn ang="0">
                  <a:pos x="360" y="112"/>
                </a:cxn>
                <a:cxn ang="0">
                  <a:pos x="376" y="128"/>
                </a:cxn>
                <a:cxn ang="0">
                  <a:pos x="408" y="128"/>
                </a:cxn>
                <a:cxn ang="0">
                  <a:pos x="416" y="120"/>
                </a:cxn>
                <a:cxn ang="0">
                  <a:pos x="464" y="152"/>
                </a:cxn>
                <a:cxn ang="0">
                  <a:pos x="472" y="192"/>
                </a:cxn>
                <a:cxn ang="0">
                  <a:pos x="472" y="216"/>
                </a:cxn>
                <a:cxn ang="0">
                  <a:pos x="488" y="248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gray">
            <a:xfrm>
              <a:off x="6042017" y="3598866"/>
              <a:ext cx="581025" cy="677861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28" y="32"/>
                </a:cxn>
                <a:cxn ang="0">
                  <a:pos x="176" y="64"/>
                </a:cxn>
                <a:cxn ang="0">
                  <a:pos x="200" y="96"/>
                </a:cxn>
                <a:cxn ang="0">
                  <a:pos x="240" y="136"/>
                </a:cxn>
                <a:cxn ang="0">
                  <a:pos x="272" y="144"/>
                </a:cxn>
                <a:cxn ang="0">
                  <a:pos x="248" y="144"/>
                </a:cxn>
                <a:cxn ang="0">
                  <a:pos x="232" y="176"/>
                </a:cxn>
                <a:cxn ang="0">
                  <a:pos x="248" y="224"/>
                </a:cxn>
                <a:cxn ang="0">
                  <a:pos x="288" y="248"/>
                </a:cxn>
                <a:cxn ang="0">
                  <a:pos x="288" y="296"/>
                </a:cxn>
                <a:cxn ang="0">
                  <a:pos x="280" y="320"/>
                </a:cxn>
                <a:cxn ang="0">
                  <a:pos x="264" y="312"/>
                </a:cxn>
                <a:cxn ang="0">
                  <a:pos x="272" y="344"/>
                </a:cxn>
                <a:cxn ang="0">
                  <a:pos x="264" y="360"/>
                </a:cxn>
                <a:cxn ang="0">
                  <a:pos x="224" y="384"/>
                </a:cxn>
                <a:cxn ang="0">
                  <a:pos x="184" y="384"/>
                </a:cxn>
                <a:cxn ang="0">
                  <a:pos x="152" y="368"/>
                </a:cxn>
                <a:cxn ang="0">
                  <a:pos x="128" y="384"/>
                </a:cxn>
                <a:cxn ang="0">
                  <a:pos x="136" y="360"/>
                </a:cxn>
                <a:cxn ang="0">
                  <a:pos x="120" y="368"/>
                </a:cxn>
                <a:cxn ang="0">
                  <a:pos x="80" y="312"/>
                </a:cxn>
                <a:cxn ang="0">
                  <a:pos x="72" y="264"/>
                </a:cxn>
                <a:cxn ang="0">
                  <a:pos x="72" y="216"/>
                </a:cxn>
                <a:cxn ang="0">
                  <a:pos x="72" y="160"/>
                </a:cxn>
                <a:cxn ang="0">
                  <a:pos x="24" y="152"/>
                </a:cxn>
                <a:cxn ang="0">
                  <a:pos x="0" y="136"/>
                </a:cxn>
                <a:cxn ang="0">
                  <a:pos x="32" y="120"/>
                </a:cxn>
                <a:cxn ang="0">
                  <a:pos x="40" y="40"/>
                </a:cxn>
                <a:cxn ang="0">
                  <a:pos x="72" y="56"/>
                </a:cxn>
                <a:cxn ang="0">
                  <a:pos x="104" y="48"/>
                </a:cxn>
                <a:cxn ang="0">
                  <a:pos x="80" y="16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gray">
            <a:xfrm>
              <a:off x="5524495" y="3387726"/>
              <a:ext cx="719136" cy="633412"/>
            </a:xfrm>
            <a:custGeom>
              <a:avLst/>
              <a:gdLst/>
              <a:ahLst/>
              <a:cxnLst>
                <a:cxn ang="0">
                  <a:pos x="200" y="8"/>
                </a:cxn>
                <a:cxn ang="0">
                  <a:pos x="248" y="0"/>
                </a:cxn>
                <a:cxn ang="0">
                  <a:pos x="264" y="16"/>
                </a:cxn>
                <a:cxn ang="0">
                  <a:pos x="304" y="24"/>
                </a:cxn>
                <a:cxn ang="0">
                  <a:pos x="320" y="16"/>
                </a:cxn>
                <a:cxn ang="0">
                  <a:pos x="336" y="16"/>
                </a:cxn>
                <a:cxn ang="0">
                  <a:pos x="280" y="64"/>
                </a:cxn>
                <a:cxn ang="0">
                  <a:pos x="272" y="88"/>
                </a:cxn>
                <a:cxn ang="0">
                  <a:pos x="280" y="96"/>
                </a:cxn>
                <a:cxn ang="0">
                  <a:pos x="288" y="96"/>
                </a:cxn>
                <a:cxn ang="0">
                  <a:pos x="320" y="128"/>
                </a:cxn>
                <a:cxn ang="0">
                  <a:pos x="352" y="128"/>
                </a:cxn>
                <a:cxn ang="0">
                  <a:pos x="352" y="144"/>
                </a:cxn>
                <a:cxn ang="0">
                  <a:pos x="376" y="152"/>
                </a:cxn>
                <a:cxn ang="0">
                  <a:pos x="376" y="168"/>
                </a:cxn>
                <a:cxn ang="0">
                  <a:pos x="352" y="192"/>
                </a:cxn>
                <a:cxn ang="0">
                  <a:pos x="352" y="176"/>
                </a:cxn>
                <a:cxn ang="0">
                  <a:pos x="328" y="160"/>
                </a:cxn>
                <a:cxn ang="0">
                  <a:pos x="312" y="160"/>
                </a:cxn>
                <a:cxn ang="0">
                  <a:pos x="312" y="208"/>
                </a:cxn>
                <a:cxn ang="0">
                  <a:pos x="304" y="240"/>
                </a:cxn>
                <a:cxn ang="0">
                  <a:pos x="280" y="240"/>
                </a:cxn>
                <a:cxn ang="0">
                  <a:pos x="272" y="248"/>
                </a:cxn>
                <a:cxn ang="0">
                  <a:pos x="288" y="256"/>
                </a:cxn>
                <a:cxn ang="0">
                  <a:pos x="296" y="272"/>
                </a:cxn>
                <a:cxn ang="0">
                  <a:pos x="320" y="288"/>
                </a:cxn>
                <a:cxn ang="0">
                  <a:pos x="344" y="280"/>
                </a:cxn>
                <a:cxn ang="0">
                  <a:pos x="352" y="336"/>
                </a:cxn>
                <a:cxn ang="0">
                  <a:pos x="304" y="360"/>
                </a:cxn>
                <a:cxn ang="0">
                  <a:pos x="296" y="352"/>
                </a:cxn>
                <a:cxn ang="0">
                  <a:pos x="288" y="360"/>
                </a:cxn>
                <a:cxn ang="0">
                  <a:pos x="256" y="360"/>
                </a:cxn>
                <a:cxn ang="0">
                  <a:pos x="240" y="344"/>
                </a:cxn>
                <a:cxn ang="0">
                  <a:pos x="232" y="360"/>
                </a:cxn>
                <a:cxn ang="0">
                  <a:pos x="216" y="344"/>
                </a:cxn>
                <a:cxn ang="0">
                  <a:pos x="216" y="320"/>
                </a:cxn>
                <a:cxn ang="0">
                  <a:pos x="192" y="304"/>
                </a:cxn>
                <a:cxn ang="0">
                  <a:pos x="176" y="312"/>
                </a:cxn>
                <a:cxn ang="0">
                  <a:pos x="160" y="304"/>
                </a:cxn>
                <a:cxn ang="0">
                  <a:pos x="88" y="296"/>
                </a:cxn>
                <a:cxn ang="0">
                  <a:pos x="48" y="232"/>
                </a:cxn>
                <a:cxn ang="0">
                  <a:pos x="16" y="184"/>
                </a:cxn>
                <a:cxn ang="0">
                  <a:pos x="0" y="128"/>
                </a:cxn>
                <a:cxn ang="0">
                  <a:pos x="32" y="128"/>
                </a:cxn>
                <a:cxn ang="0">
                  <a:pos x="112" y="80"/>
                </a:cxn>
                <a:cxn ang="0">
                  <a:pos x="136" y="80"/>
                </a:cxn>
                <a:cxn ang="0">
                  <a:pos x="168" y="80"/>
                </a:cxn>
                <a:cxn ang="0">
                  <a:pos x="192" y="48"/>
                </a:cxn>
                <a:cxn ang="0">
                  <a:pos x="200" y="8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invGray">
            <a:xfrm>
              <a:off x="5510208" y="2811465"/>
              <a:ext cx="474662" cy="804861"/>
            </a:xfrm>
            <a:custGeom>
              <a:avLst/>
              <a:gdLst/>
              <a:ahLst/>
              <a:cxnLst>
                <a:cxn ang="0">
                  <a:pos x="208" y="336"/>
                </a:cxn>
                <a:cxn ang="0">
                  <a:pos x="200" y="376"/>
                </a:cxn>
                <a:cxn ang="0">
                  <a:pos x="176" y="408"/>
                </a:cxn>
                <a:cxn ang="0">
                  <a:pos x="136" y="400"/>
                </a:cxn>
                <a:cxn ang="0">
                  <a:pos x="80" y="432"/>
                </a:cxn>
                <a:cxn ang="0">
                  <a:pos x="40" y="456"/>
                </a:cxn>
                <a:cxn ang="0">
                  <a:pos x="8" y="456"/>
                </a:cxn>
                <a:cxn ang="0">
                  <a:pos x="0" y="448"/>
                </a:cxn>
                <a:cxn ang="0">
                  <a:pos x="16" y="384"/>
                </a:cxn>
                <a:cxn ang="0">
                  <a:pos x="24" y="368"/>
                </a:cxn>
                <a:cxn ang="0">
                  <a:pos x="8" y="328"/>
                </a:cxn>
                <a:cxn ang="0">
                  <a:pos x="16" y="264"/>
                </a:cxn>
                <a:cxn ang="0">
                  <a:pos x="24" y="224"/>
                </a:cxn>
                <a:cxn ang="0">
                  <a:pos x="32" y="208"/>
                </a:cxn>
                <a:cxn ang="0">
                  <a:pos x="16" y="192"/>
                </a:cxn>
                <a:cxn ang="0">
                  <a:pos x="32" y="160"/>
                </a:cxn>
                <a:cxn ang="0">
                  <a:pos x="56" y="112"/>
                </a:cxn>
                <a:cxn ang="0">
                  <a:pos x="56" y="80"/>
                </a:cxn>
                <a:cxn ang="0">
                  <a:pos x="72" y="80"/>
                </a:cxn>
                <a:cxn ang="0">
                  <a:pos x="120" y="24"/>
                </a:cxn>
                <a:cxn ang="0">
                  <a:pos x="144" y="16"/>
                </a:cxn>
                <a:cxn ang="0">
                  <a:pos x="168" y="0"/>
                </a:cxn>
                <a:cxn ang="0">
                  <a:pos x="176" y="8"/>
                </a:cxn>
                <a:cxn ang="0">
                  <a:pos x="216" y="0"/>
                </a:cxn>
                <a:cxn ang="0">
                  <a:pos x="240" y="24"/>
                </a:cxn>
                <a:cxn ang="0">
                  <a:pos x="216" y="32"/>
                </a:cxn>
                <a:cxn ang="0">
                  <a:pos x="208" y="48"/>
                </a:cxn>
                <a:cxn ang="0">
                  <a:pos x="240" y="48"/>
                </a:cxn>
                <a:cxn ang="0">
                  <a:pos x="248" y="88"/>
                </a:cxn>
                <a:cxn ang="0">
                  <a:pos x="232" y="120"/>
                </a:cxn>
                <a:cxn ang="0">
                  <a:pos x="216" y="104"/>
                </a:cxn>
                <a:cxn ang="0">
                  <a:pos x="192" y="120"/>
                </a:cxn>
                <a:cxn ang="0">
                  <a:pos x="200" y="136"/>
                </a:cxn>
                <a:cxn ang="0">
                  <a:pos x="184" y="160"/>
                </a:cxn>
                <a:cxn ang="0">
                  <a:pos x="224" y="216"/>
                </a:cxn>
                <a:cxn ang="0">
                  <a:pos x="192" y="304"/>
                </a:cxn>
                <a:cxn ang="0">
                  <a:pos x="208" y="336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gray">
            <a:xfrm>
              <a:off x="5005381" y="2951167"/>
              <a:ext cx="612775" cy="1069975"/>
            </a:xfrm>
            <a:custGeom>
              <a:avLst/>
              <a:gdLst/>
              <a:ahLst/>
              <a:cxnLst>
                <a:cxn ang="0">
                  <a:pos x="320" y="480"/>
                </a:cxn>
                <a:cxn ang="0">
                  <a:pos x="296" y="496"/>
                </a:cxn>
                <a:cxn ang="0">
                  <a:pos x="280" y="488"/>
                </a:cxn>
                <a:cxn ang="0">
                  <a:pos x="224" y="488"/>
                </a:cxn>
                <a:cxn ang="0">
                  <a:pos x="240" y="520"/>
                </a:cxn>
                <a:cxn ang="0">
                  <a:pos x="224" y="560"/>
                </a:cxn>
                <a:cxn ang="0">
                  <a:pos x="232" y="608"/>
                </a:cxn>
                <a:cxn ang="0">
                  <a:pos x="200" y="600"/>
                </a:cxn>
                <a:cxn ang="0">
                  <a:pos x="152" y="568"/>
                </a:cxn>
                <a:cxn ang="0">
                  <a:pos x="96" y="552"/>
                </a:cxn>
                <a:cxn ang="0">
                  <a:pos x="56" y="520"/>
                </a:cxn>
                <a:cxn ang="0">
                  <a:pos x="16" y="520"/>
                </a:cxn>
                <a:cxn ang="0">
                  <a:pos x="16" y="512"/>
                </a:cxn>
                <a:cxn ang="0">
                  <a:pos x="0" y="504"/>
                </a:cxn>
                <a:cxn ang="0">
                  <a:pos x="8" y="496"/>
                </a:cxn>
                <a:cxn ang="0">
                  <a:pos x="8" y="472"/>
                </a:cxn>
                <a:cxn ang="0">
                  <a:pos x="0" y="464"/>
                </a:cxn>
                <a:cxn ang="0">
                  <a:pos x="16" y="456"/>
                </a:cxn>
                <a:cxn ang="0">
                  <a:pos x="48" y="456"/>
                </a:cxn>
                <a:cxn ang="0">
                  <a:pos x="48" y="344"/>
                </a:cxn>
                <a:cxn ang="0">
                  <a:pos x="88" y="344"/>
                </a:cxn>
                <a:cxn ang="0">
                  <a:pos x="88" y="360"/>
                </a:cxn>
                <a:cxn ang="0">
                  <a:pos x="112" y="360"/>
                </a:cxn>
                <a:cxn ang="0">
                  <a:pos x="112" y="328"/>
                </a:cxn>
                <a:cxn ang="0">
                  <a:pos x="160" y="328"/>
                </a:cxn>
                <a:cxn ang="0">
                  <a:pos x="168" y="280"/>
                </a:cxn>
                <a:cxn ang="0">
                  <a:pos x="168" y="248"/>
                </a:cxn>
                <a:cxn ang="0">
                  <a:pos x="144" y="232"/>
                </a:cxn>
                <a:cxn ang="0">
                  <a:pos x="112" y="208"/>
                </a:cxn>
                <a:cxn ang="0">
                  <a:pos x="96" y="184"/>
                </a:cxn>
                <a:cxn ang="0">
                  <a:pos x="104" y="144"/>
                </a:cxn>
                <a:cxn ang="0">
                  <a:pos x="120" y="128"/>
                </a:cxn>
                <a:cxn ang="0">
                  <a:pos x="144" y="144"/>
                </a:cxn>
                <a:cxn ang="0">
                  <a:pos x="176" y="144"/>
                </a:cxn>
                <a:cxn ang="0">
                  <a:pos x="184" y="120"/>
                </a:cxn>
                <a:cxn ang="0">
                  <a:pos x="200" y="120"/>
                </a:cxn>
                <a:cxn ang="0">
                  <a:pos x="192" y="88"/>
                </a:cxn>
                <a:cxn ang="0">
                  <a:pos x="248" y="32"/>
                </a:cxn>
                <a:cxn ang="0">
                  <a:pos x="248" y="16"/>
                </a:cxn>
                <a:cxn ang="0">
                  <a:pos x="280" y="16"/>
                </a:cxn>
                <a:cxn ang="0">
                  <a:pos x="288" y="24"/>
                </a:cxn>
                <a:cxn ang="0">
                  <a:pos x="296" y="8"/>
                </a:cxn>
                <a:cxn ang="0">
                  <a:pos x="304" y="0"/>
                </a:cxn>
                <a:cxn ang="0">
                  <a:pos x="320" y="24"/>
                </a:cxn>
                <a:cxn ang="0">
                  <a:pos x="320" y="32"/>
                </a:cxn>
                <a:cxn ang="0">
                  <a:pos x="280" y="112"/>
                </a:cxn>
                <a:cxn ang="0">
                  <a:pos x="296" y="128"/>
                </a:cxn>
                <a:cxn ang="0">
                  <a:pos x="280" y="184"/>
                </a:cxn>
                <a:cxn ang="0">
                  <a:pos x="272" y="248"/>
                </a:cxn>
                <a:cxn ang="0">
                  <a:pos x="288" y="288"/>
                </a:cxn>
                <a:cxn ang="0">
                  <a:pos x="264" y="360"/>
                </a:cxn>
                <a:cxn ang="0">
                  <a:pos x="272" y="376"/>
                </a:cxn>
                <a:cxn ang="0">
                  <a:pos x="288" y="432"/>
                </a:cxn>
                <a:cxn ang="0">
                  <a:pos x="320" y="480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invGray">
            <a:xfrm>
              <a:off x="4891084" y="2965454"/>
              <a:ext cx="334963" cy="550864"/>
            </a:xfrm>
            <a:custGeom>
              <a:avLst/>
              <a:gdLst/>
              <a:ahLst/>
              <a:cxnLst>
                <a:cxn ang="0">
                  <a:pos x="176" y="120"/>
                </a:cxn>
                <a:cxn ang="0">
                  <a:pos x="160" y="104"/>
                </a:cxn>
                <a:cxn ang="0">
                  <a:pos x="120" y="88"/>
                </a:cxn>
                <a:cxn ang="0">
                  <a:pos x="136" y="32"/>
                </a:cxn>
                <a:cxn ang="0">
                  <a:pos x="128" y="0"/>
                </a:cxn>
                <a:cxn ang="0">
                  <a:pos x="72" y="56"/>
                </a:cxn>
                <a:cxn ang="0">
                  <a:pos x="64" y="112"/>
                </a:cxn>
                <a:cxn ang="0">
                  <a:pos x="40" y="120"/>
                </a:cxn>
                <a:cxn ang="0">
                  <a:pos x="8" y="144"/>
                </a:cxn>
                <a:cxn ang="0">
                  <a:pos x="0" y="168"/>
                </a:cxn>
                <a:cxn ang="0">
                  <a:pos x="40" y="192"/>
                </a:cxn>
                <a:cxn ang="0">
                  <a:pos x="40" y="224"/>
                </a:cxn>
                <a:cxn ang="0">
                  <a:pos x="48" y="240"/>
                </a:cxn>
                <a:cxn ang="0">
                  <a:pos x="40" y="264"/>
                </a:cxn>
                <a:cxn ang="0">
                  <a:pos x="48" y="280"/>
                </a:cxn>
                <a:cxn ang="0">
                  <a:pos x="96" y="312"/>
                </a:cxn>
                <a:cxn ang="0">
                  <a:pos x="112" y="312"/>
                </a:cxn>
                <a:cxn ang="0">
                  <a:pos x="112" y="296"/>
                </a:cxn>
                <a:cxn ang="0">
                  <a:pos x="128" y="272"/>
                </a:cxn>
                <a:cxn ang="0">
                  <a:pos x="120" y="240"/>
                </a:cxn>
                <a:cxn ang="0">
                  <a:pos x="112" y="240"/>
                </a:cxn>
                <a:cxn ang="0">
                  <a:pos x="104" y="208"/>
                </a:cxn>
                <a:cxn ang="0">
                  <a:pos x="120" y="208"/>
                </a:cxn>
                <a:cxn ang="0">
                  <a:pos x="120" y="176"/>
                </a:cxn>
                <a:cxn ang="0">
                  <a:pos x="136" y="176"/>
                </a:cxn>
                <a:cxn ang="0">
                  <a:pos x="152" y="184"/>
                </a:cxn>
                <a:cxn ang="0">
                  <a:pos x="160" y="136"/>
                </a:cxn>
                <a:cxn ang="0">
                  <a:pos x="176" y="120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invGray">
            <a:xfrm>
              <a:off x="3692522" y="2417766"/>
              <a:ext cx="1635124" cy="1477964"/>
            </a:xfrm>
            <a:custGeom>
              <a:avLst/>
              <a:gdLst/>
              <a:ahLst/>
              <a:cxnLst>
                <a:cxn ang="0">
                  <a:pos x="632" y="480"/>
                </a:cxn>
                <a:cxn ang="0">
                  <a:pos x="672" y="536"/>
                </a:cxn>
                <a:cxn ang="0">
                  <a:pos x="672" y="568"/>
                </a:cxn>
                <a:cxn ang="0">
                  <a:pos x="736" y="624"/>
                </a:cxn>
                <a:cxn ang="0">
                  <a:pos x="744" y="600"/>
                </a:cxn>
                <a:cxn ang="0">
                  <a:pos x="752" y="552"/>
                </a:cxn>
                <a:cxn ang="0">
                  <a:pos x="736" y="520"/>
                </a:cxn>
                <a:cxn ang="0">
                  <a:pos x="752" y="488"/>
                </a:cxn>
                <a:cxn ang="0">
                  <a:pos x="800" y="512"/>
                </a:cxn>
                <a:cxn ang="0">
                  <a:pos x="856" y="552"/>
                </a:cxn>
                <a:cxn ang="0">
                  <a:pos x="800" y="632"/>
                </a:cxn>
                <a:cxn ang="0">
                  <a:pos x="776" y="664"/>
                </a:cxn>
                <a:cxn ang="0">
                  <a:pos x="736" y="648"/>
                </a:cxn>
                <a:cxn ang="0">
                  <a:pos x="704" y="752"/>
                </a:cxn>
                <a:cxn ang="0">
                  <a:pos x="696" y="776"/>
                </a:cxn>
                <a:cxn ang="0">
                  <a:pos x="688" y="808"/>
                </a:cxn>
                <a:cxn ang="0">
                  <a:pos x="632" y="840"/>
                </a:cxn>
                <a:cxn ang="0">
                  <a:pos x="592" y="760"/>
                </a:cxn>
                <a:cxn ang="0">
                  <a:pos x="576" y="752"/>
                </a:cxn>
                <a:cxn ang="0">
                  <a:pos x="528" y="696"/>
                </a:cxn>
                <a:cxn ang="0">
                  <a:pos x="496" y="712"/>
                </a:cxn>
                <a:cxn ang="0">
                  <a:pos x="488" y="728"/>
                </a:cxn>
                <a:cxn ang="0">
                  <a:pos x="480" y="776"/>
                </a:cxn>
                <a:cxn ang="0">
                  <a:pos x="464" y="744"/>
                </a:cxn>
                <a:cxn ang="0">
                  <a:pos x="416" y="728"/>
                </a:cxn>
                <a:cxn ang="0">
                  <a:pos x="408" y="688"/>
                </a:cxn>
                <a:cxn ang="0">
                  <a:pos x="456" y="696"/>
                </a:cxn>
                <a:cxn ang="0">
                  <a:pos x="488" y="672"/>
                </a:cxn>
                <a:cxn ang="0">
                  <a:pos x="464" y="640"/>
                </a:cxn>
                <a:cxn ang="0">
                  <a:pos x="504" y="600"/>
                </a:cxn>
                <a:cxn ang="0">
                  <a:pos x="536" y="568"/>
                </a:cxn>
                <a:cxn ang="0">
                  <a:pos x="480" y="408"/>
                </a:cxn>
                <a:cxn ang="0">
                  <a:pos x="408" y="360"/>
                </a:cxn>
                <a:cxn ang="0">
                  <a:pos x="344" y="336"/>
                </a:cxn>
                <a:cxn ang="0">
                  <a:pos x="280" y="312"/>
                </a:cxn>
                <a:cxn ang="0">
                  <a:pos x="208" y="336"/>
                </a:cxn>
                <a:cxn ang="0">
                  <a:pos x="48" y="240"/>
                </a:cxn>
                <a:cxn ang="0">
                  <a:pos x="8" y="160"/>
                </a:cxn>
                <a:cxn ang="0">
                  <a:pos x="48" y="152"/>
                </a:cxn>
                <a:cxn ang="0">
                  <a:pos x="112" y="96"/>
                </a:cxn>
                <a:cxn ang="0">
                  <a:pos x="136" y="64"/>
                </a:cxn>
                <a:cxn ang="0">
                  <a:pos x="216" y="32"/>
                </a:cxn>
                <a:cxn ang="0">
                  <a:pos x="232" y="0"/>
                </a:cxn>
                <a:cxn ang="0">
                  <a:pos x="288" y="72"/>
                </a:cxn>
                <a:cxn ang="0">
                  <a:pos x="296" y="128"/>
                </a:cxn>
                <a:cxn ang="0">
                  <a:pos x="312" y="176"/>
                </a:cxn>
                <a:cxn ang="0">
                  <a:pos x="336" y="192"/>
                </a:cxn>
                <a:cxn ang="0">
                  <a:pos x="408" y="176"/>
                </a:cxn>
                <a:cxn ang="0">
                  <a:pos x="408" y="216"/>
                </a:cxn>
                <a:cxn ang="0">
                  <a:pos x="384" y="256"/>
                </a:cxn>
                <a:cxn ang="0">
                  <a:pos x="432" y="328"/>
                </a:cxn>
                <a:cxn ang="0">
                  <a:pos x="496" y="344"/>
                </a:cxn>
                <a:cxn ang="0">
                  <a:pos x="528" y="320"/>
                </a:cxn>
                <a:cxn ang="0">
                  <a:pos x="584" y="320"/>
                </a:cxn>
                <a:cxn ang="0">
                  <a:pos x="624" y="336"/>
                </a:cxn>
                <a:cxn ang="0">
                  <a:pos x="576" y="392"/>
                </a:cxn>
                <a:cxn ang="0">
                  <a:pos x="600" y="456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invGray">
            <a:xfrm>
              <a:off x="4211632" y="1052515"/>
              <a:ext cx="2716208" cy="2182814"/>
            </a:xfrm>
            <a:custGeom>
              <a:avLst/>
              <a:gdLst/>
              <a:ahLst/>
              <a:cxnLst>
                <a:cxn ang="0">
                  <a:pos x="16" y="896"/>
                </a:cxn>
                <a:cxn ang="0">
                  <a:pos x="64" y="968"/>
                </a:cxn>
                <a:cxn ang="0">
                  <a:pos x="136" y="976"/>
                </a:cxn>
                <a:cxn ang="0">
                  <a:pos x="112" y="1032"/>
                </a:cxn>
                <a:cxn ang="0">
                  <a:pos x="216" y="1128"/>
                </a:cxn>
                <a:cxn ang="0">
                  <a:pos x="256" y="1096"/>
                </a:cxn>
                <a:cxn ang="0">
                  <a:pos x="352" y="1104"/>
                </a:cxn>
                <a:cxn ang="0">
                  <a:pos x="328" y="1240"/>
                </a:cxn>
                <a:cxn ang="0">
                  <a:pos x="424" y="1200"/>
                </a:cxn>
                <a:cxn ang="0">
                  <a:pos x="496" y="1112"/>
                </a:cxn>
                <a:cxn ang="0">
                  <a:pos x="560" y="1224"/>
                </a:cxn>
                <a:cxn ang="0">
                  <a:pos x="600" y="1200"/>
                </a:cxn>
                <a:cxn ang="0">
                  <a:pos x="664" y="1112"/>
                </a:cxn>
                <a:cxn ang="0">
                  <a:pos x="704" y="1096"/>
                </a:cxn>
                <a:cxn ang="0">
                  <a:pos x="736" y="1096"/>
                </a:cxn>
                <a:cxn ang="0">
                  <a:pos x="800" y="1024"/>
                </a:cxn>
                <a:cxn ang="0">
                  <a:pos x="864" y="1008"/>
                </a:cxn>
                <a:cxn ang="0">
                  <a:pos x="896" y="920"/>
                </a:cxn>
                <a:cxn ang="0">
                  <a:pos x="944" y="912"/>
                </a:cxn>
                <a:cxn ang="0">
                  <a:pos x="1008" y="872"/>
                </a:cxn>
                <a:cxn ang="0">
                  <a:pos x="1088" y="824"/>
                </a:cxn>
                <a:cxn ang="0">
                  <a:pos x="1128" y="920"/>
                </a:cxn>
                <a:cxn ang="0">
                  <a:pos x="1176" y="888"/>
                </a:cxn>
                <a:cxn ang="0">
                  <a:pos x="1176" y="840"/>
                </a:cxn>
                <a:cxn ang="0">
                  <a:pos x="1352" y="784"/>
                </a:cxn>
                <a:cxn ang="0">
                  <a:pos x="1376" y="728"/>
                </a:cxn>
                <a:cxn ang="0">
                  <a:pos x="1312" y="672"/>
                </a:cxn>
                <a:cxn ang="0">
                  <a:pos x="1264" y="560"/>
                </a:cxn>
                <a:cxn ang="0">
                  <a:pos x="1336" y="560"/>
                </a:cxn>
                <a:cxn ang="0">
                  <a:pos x="1352" y="472"/>
                </a:cxn>
                <a:cxn ang="0">
                  <a:pos x="1296" y="432"/>
                </a:cxn>
                <a:cxn ang="0">
                  <a:pos x="1392" y="296"/>
                </a:cxn>
                <a:cxn ang="0">
                  <a:pos x="1424" y="128"/>
                </a:cxn>
                <a:cxn ang="0">
                  <a:pos x="1344" y="128"/>
                </a:cxn>
                <a:cxn ang="0">
                  <a:pos x="1264" y="72"/>
                </a:cxn>
                <a:cxn ang="0">
                  <a:pos x="1192" y="64"/>
                </a:cxn>
                <a:cxn ang="0">
                  <a:pos x="1168" y="0"/>
                </a:cxn>
                <a:cxn ang="0">
                  <a:pos x="1160" y="64"/>
                </a:cxn>
                <a:cxn ang="0">
                  <a:pos x="1128" y="168"/>
                </a:cxn>
                <a:cxn ang="0">
                  <a:pos x="1120" y="240"/>
                </a:cxn>
                <a:cxn ang="0">
                  <a:pos x="992" y="280"/>
                </a:cxn>
                <a:cxn ang="0">
                  <a:pos x="992" y="432"/>
                </a:cxn>
                <a:cxn ang="0">
                  <a:pos x="1056" y="416"/>
                </a:cxn>
                <a:cxn ang="0">
                  <a:pos x="1136" y="448"/>
                </a:cxn>
                <a:cxn ang="0">
                  <a:pos x="1136" y="504"/>
                </a:cxn>
                <a:cxn ang="0">
                  <a:pos x="1040" y="536"/>
                </a:cxn>
                <a:cxn ang="0">
                  <a:pos x="992" y="592"/>
                </a:cxn>
                <a:cxn ang="0">
                  <a:pos x="864" y="664"/>
                </a:cxn>
                <a:cxn ang="0">
                  <a:pos x="760" y="648"/>
                </a:cxn>
                <a:cxn ang="0">
                  <a:pos x="768" y="752"/>
                </a:cxn>
                <a:cxn ang="0">
                  <a:pos x="640" y="848"/>
                </a:cxn>
                <a:cxn ang="0">
                  <a:pos x="456" y="880"/>
                </a:cxn>
                <a:cxn ang="0">
                  <a:pos x="352" y="888"/>
                </a:cxn>
                <a:cxn ang="0">
                  <a:pos x="248" y="864"/>
                </a:cxn>
                <a:cxn ang="0">
                  <a:pos x="96" y="816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invGray">
            <a:xfrm>
              <a:off x="1709736" y="1419225"/>
              <a:ext cx="2427286" cy="1816101"/>
            </a:xfrm>
            <a:custGeom>
              <a:avLst/>
              <a:gdLst/>
              <a:ahLst/>
              <a:cxnLst>
                <a:cxn ang="0">
                  <a:pos x="1256" y="576"/>
                </a:cxn>
                <a:cxn ang="0">
                  <a:pos x="1240" y="632"/>
                </a:cxn>
                <a:cxn ang="0">
                  <a:pos x="1176" y="632"/>
                </a:cxn>
                <a:cxn ang="0">
                  <a:pos x="1152" y="664"/>
                </a:cxn>
                <a:cxn ang="0">
                  <a:pos x="1080" y="720"/>
                </a:cxn>
                <a:cxn ang="0">
                  <a:pos x="1048" y="728"/>
                </a:cxn>
                <a:cxn ang="0">
                  <a:pos x="936" y="824"/>
                </a:cxn>
                <a:cxn ang="0">
                  <a:pos x="880" y="880"/>
                </a:cxn>
                <a:cxn ang="0">
                  <a:pos x="920" y="944"/>
                </a:cxn>
                <a:cxn ang="0">
                  <a:pos x="888" y="992"/>
                </a:cxn>
                <a:cxn ang="0">
                  <a:pos x="896" y="1032"/>
                </a:cxn>
                <a:cxn ang="0">
                  <a:pos x="840" y="1016"/>
                </a:cxn>
                <a:cxn ang="0">
                  <a:pos x="808" y="1000"/>
                </a:cxn>
                <a:cxn ang="0">
                  <a:pos x="736" y="960"/>
                </a:cxn>
                <a:cxn ang="0">
                  <a:pos x="600" y="984"/>
                </a:cxn>
                <a:cxn ang="0">
                  <a:pos x="512" y="992"/>
                </a:cxn>
                <a:cxn ang="0">
                  <a:pos x="432" y="952"/>
                </a:cxn>
                <a:cxn ang="0">
                  <a:pos x="368" y="960"/>
                </a:cxn>
                <a:cxn ang="0">
                  <a:pos x="272" y="928"/>
                </a:cxn>
                <a:cxn ang="0">
                  <a:pos x="216" y="984"/>
                </a:cxn>
                <a:cxn ang="0">
                  <a:pos x="152" y="944"/>
                </a:cxn>
                <a:cxn ang="0">
                  <a:pos x="104" y="864"/>
                </a:cxn>
                <a:cxn ang="0">
                  <a:pos x="56" y="800"/>
                </a:cxn>
                <a:cxn ang="0">
                  <a:pos x="64" y="776"/>
                </a:cxn>
                <a:cxn ang="0">
                  <a:pos x="40" y="712"/>
                </a:cxn>
                <a:cxn ang="0">
                  <a:pos x="0" y="688"/>
                </a:cxn>
                <a:cxn ang="0">
                  <a:pos x="32" y="688"/>
                </a:cxn>
                <a:cxn ang="0">
                  <a:pos x="32" y="616"/>
                </a:cxn>
                <a:cxn ang="0">
                  <a:pos x="24" y="568"/>
                </a:cxn>
                <a:cxn ang="0">
                  <a:pos x="0" y="520"/>
                </a:cxn>
                <a:cxn ang="0">
                  <a:pos x="88" y="464"/>
                </a:cxn>
                <a:cxn ang="0">
                  <a:pos x="136" y="456"/>
                </a:cxn>
                <a:cxn ang="0">
                  <a:pos x="152" y="480"/>
                </a:cxn>
                <a:cxn ang="0">
                  <a:pos x="200" y="480"/>
                </a:cxn>
                <a:cxn ang="0">
                  <a:pos x="304" y="456"/>
                </a:cxn>
                <a:cxn ang="0">
                  <a:pos x="416" y="424"/>
                </a:cxn>
                <a:cxn ang="0">
                  <a:pos x="424" y="376"/>
                </a:cxn>
                <a:cxn ang="0">
                  <a:pos x="472" y="232"/>
                </a:cxn>
                <a:cxn ang="0">
                  <a:pos x="456" y="200"/>
                </a:cxn>
                <a:cxn ang="0">
                  <a:pos x="592" y="224"/>
                </a:cxn>
                <a:cxn ang="0">
                  <a:pos x="664" y="96"/>
                </a:cxn>
                <a:cxn ang="0">
                  <a:pos x="784" y="128"/>
                </a:cxn>
                <a:cxn ang="0">
                  <a:pos x="784" y="80"/>
                </a:cxn>
                <a:cxn ang="0">
                  <a:pos x="840" y="40"/>
                </a:cxn>
                <a:cxn ang="0">
                  <a:pos x="880" y="0"/>
                </a:cxn>
                <a:cxn ang="0">
                  <a:pos x="928" y="16"/>
                </a:cxn>
                <a:cxn ang="0">
                  <a:pos x="928" y="48"/>
                </a:cxn>
                <a:cxn ang="0">
                  <a:pos x="960" y="112"/>
                </a:cxn>
                <a:cxn ang="0">
                  <a:pos x="1024" y="144"/>
                </a:cxn>
                <a:cxn ang="0">
                  <a:pos x="1040" y="248"/>
                </a:cxn>
                <a:cxn ang="0">
                  <a:pos x="1016" y="336"/>
                </a:cxn>
                <a:cxn ang="0">
                  <a:pos x="1112" y="368"/>
                </a:cxn>
                <a:cxn ang="0">
                  <a:pos x="1208" y="440"/>
                </a:cxn>
                <a:cxn ang="0">
                  <a:pos x="1232" y="480"/>
                </a:cxn>
                <a:cxn ang="0">
                  <a:pos x="1272" y="568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invGray">
            <a:xfrm>
              <a:off x="6761163" y="4752974"/>
              <a:ext cx="242886" cy="454026"/>
            </a:xfrm>
            <a:custGeom>
              <a:avLst/>
              <a:gdLst/>
              <a:ahLst/>
              <a:cxnLst>
                <a:cxn ang="0">
                  <a:pos x="24" y="232"/>
                </a:cxn>
                <a:cxn ang="0">
                  <a:pos x="32" y="248"/>
                </a:cxn>
                <a:cxn ang="0">
                  <a:pos x="56" y="256"/>
                </a:cxn>
                <a:cxn ang="0">
                  <a:pos x="64" y="224"/>
                </a:cxn>
                <a:cxn ang="0">
                  <a:pos x="104" y="184"/>
                </a:cxn>
                <a:cxn ang="0">
                  <a:pos x="104" y="128"/>
                </a:cxn>
                <a:cxn ang="0">
                  <a:pos x="120" y="96"/>
                </a:cxn>
                <a:cxn ang="0">
                  <a:pos x="128" y="72"/>
                </a:cxn>
                <a:cxn ang="0">
                  <a:pos x="112" y="56"/>
                </a:cxn>
                <a:cxn ang="0">
                  <a:pos x="104" y="0"/>
                </a:cxn>
                <a:cxn ang="0">
                  <a:pos x="64" y="24"/>
                </a:cxn>
                <a:cxn ang="0">
                  <a:pos x="48" y="24"/>
                </a:cxn>
                <a:cxn ang="0">
                  <a:pos x="56" y="40"/>
                </a:cxn>
                <a:cxn ang="0">
                  <a:pos x="24" y="72"/>
                </a:cxn>
                <a:cxn ang="0">
                  <a:pos x="24" y="112"/>
                </a:cxn>
                <a:cxn ang="0">
                  <a:pos x="0" y="136"/>
                </a:cxn>
                <a:cxn ang="0">
                  <a:pos x="8" y="168"/>
                </a:cxn>
                <a:cxn ang="0">
                  <a:pos x="16" y="224"/>
                </a:cxn>
                <a:cxn ang="0">
                  <a:pos x="24" y="232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254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</p:grpSp>
      <p:sp>
        <p:nvSpPr>
          <p:cNvPr id="35" name="Freeform 19"/>
          <p:cNvSpPr>
            <a:spLocks/>
          </p:cNvSpPr>
          <p:nvPr/>
        </p:nvSpPr>
        <p:spPr bwMode="gray">
          <a:xfrm>
            <a:off x="5983883" y="894667"/>
            <a:ext cx="1157401" cy="812281"/>
          </a:xfrm>
          <a:custGeom>
            <a:avLst/>
            <a:gdLst/>
            <a:ahLst/>
            <a:cxnLst>
              <a:cxn ang="0">
                <a:pos x="496" y="96"/>
              </a:cxn>
              <a:cxn ang="0">
                <a:pos x="424" y="40"/>
              </a:cxn>
              <a:cxn ang="0">
                <a:pos x="408" y="56"/>
              </a:cxn>
              <a:cxn ang="0">
                <a:pos x="376" y="40"/>
              </a:cxn>
              <a:cxn ang="0">
                <a:pos x="312" y="56"/>
              </a:cxn>
              <a:cxn ang="0">
                <a:pos x="312" y="0"/>
              </a:cxn>
              <a:cxn ang="0">
                <a:pos x="280" y="0"/>
              </a:cxn>
              <a:cxn ang="0">
                <a:pos x="216" y="8"/>
              </a:cxn>
              <a:cxn ang="0">
                <a:pos x="208" y="40"/>
              </a:cxn>
              <a:cxn ang="0">
                <a:pos x="168" y="24"/>
              </a:cxn>
              <a:cxn ang="0">
                <a:pos x="144" y="48"/>
              </a:cxn>
              <a:cxn ang="0">
                <a:pos x="152" y="88"/>
              </a:cxn>
              <a:cxn ang="0">
                <a:pos x="144" y="112"/>
              </a:cxn>
              <a:cxn ang="0">
                <a:pos x="112" y="168"/>
              </a:cxn>
              <a:cxn ang="0">
                <a:pos x="72" y="224"/>
              </a:cxn>
              <a:cxn ang="0">
                <a:pos x="32" y="272"/>
              </a:cxn>
              <a:cxn ang="0">
                <a:pos x="0" y="296"/>
              </a:cxn>
              <a:cxn ang="0">
                <a:pos x="8" y="312"/>
              </a:cxn>
              <a:cxn ang="0">
                <a:pos x="16" y="360"/>
              </a:cxn>
              <a:cxn ang="0">
                <a:pos x="56" y="384"/>
              </a:cxn>
              <a:cxn ang="0">
                <a:pos x="40" y="344"/>
              </a:cxn>
              <a:cxn ang="0">
                <a:pos x="80" y="304"/>
              </a:cxn>
              <a:cxn ang="0">
                <a:pos x="152" y="280"/>
              </a:cxn>
              <a:cxn ang="0">
                <a:pos x="192" y="296"/>
              </a:cxn>
              <a:cxn ang="0">
                <a:pos x="240" y="248"/>
              </a:cxn>
              <a:cxn ang="0">
                <a:pos x="264" y="240"/>
              </a:cxn>
              <a:cxn ang="0">
                <a:pos x="264" y="216"/>
              </a:cxn>
              <a:cxn ang="0">
                <a:pos x="280" y="208"/>
              </a:cxn>
              <a:cxn ang="0">
                <a:pos x="336" y="232"/>
              </a:cxn>
              <a:cxn ang="0">
                <a:pos x="336" y="200"/>
              </a:cxn>
              <a:cxn ang="0">
                <a:pos x="376" y="192"/>
              </a:cxn>
              <a:cxn ang="0">
                <a:pos x="392" y="200"/>
              </a:cxn>
              <a:cxn ang="0">
                <a:pos x="400" y="184"/>
              </a:cxn>
              <a:cxn ang="0">
                <a:pos x="448" y="176"/>
              </a:cxn>
              <a:cxn ang="0">
                <a:pos x="480" y="136"/>
              </a:cxn>
            </a:cxnLst>
            <a:rect l="0" t="0" r="r" b="b"/>
            <a:pathLst>
              <a:path w="505" h="385">
                <a:moveTo>
                  <a:pt x="504" y="128"/>
                </a:moveTo>
                <a:lnTo>
                  <a:pt x="496" y="96"/>
                </a:lnTo>
                <a:lnTo>
                  <a:pt x="472" y="40"/>
                </a:lnTo>
                <a:lnTo>
                  <a:pt x="424" y="40"/>
                </a:lnTo>
                <a:lnTo>
                  <a:pt x="416" y="32"/>
                </a:lnTo>
                <a:lnTo>
                  <a:pt x="408" y="56"/>
                </a:lnTo>
                <a:lnTo>
                  <a:pt x="392" y="56"/>
                </a:lnTo>
                <a:lnTo>
                  <a:pt x="376" y="40"/>
                </a:lnTo>
                <a:lnTo>
                  <a:pt x="320" y="64"/>
                </a:lnTo>
                <a:lnTo>
                  <a:pt x="312" y="56"/>
                </a:lnTo>
                <a:lnTo>
                  <a:pt x="336" y="8"/>
                </a:lnTo>
                <a:lnTo>
                  <a:pt x="312" y="0"/>
                </a:lnTo>
                <a:lnTo>
                  <a:pt x="296" y="16"/>
                </a:lnTo>
                <a:lnTo>
                  <a:pt x="280" y="0"/>
                </a:lnTo>
                <a:lnTo>
                  <a:pt x="272" y="8"/>
                </a:lnTo>
                <a:lnTo>
                  <a:pt x="216" y="8"/>
                </a:lnTo>
                <a:lnTo>
                  <a:pt x="224" y="40"/>
                </a:lnTo>
                <a:lnTo>
                  <a:pt x="208" y="40"/>
                </a:lnTo>
                <a:lnTo>
                  <a:pt x="176" y="16"/>
                </a:lnTo>
                <a:lnTo>
                  <a:pt x="168" y="24"/>
                </a:lnTo>
                <a:lnTo>
                  <a:pt x="168" y="48"/>
                </a:lnTo>
                <a:lnTo>
                  <a:pt x="144" y="48"/>
                </a:lnTo>
                <a:lnTo>
                  <a:pt x="144" y="72"/>
                </a:lnTo>
                <a:lnTo>
                  <a:pt x="152" y="88"/>
                </a:lnTo>
                <a:lnTo>
                  <a:pt x="144" y="96"/>
                </a:lnTo>
                <a:lnTo>
                  <a:pt x="144" y="112"/>
                </a:lnTo>
                <a:lnTo>
                  <a:pt x="112" y="144"/>
                </a:lnTo>
                <a:lnTo>
                  <a:pt x="112" y="168"/>
                </a:lnTo>
                <a:lnTo>
                  <a:pt x="104" y="200"/>
                </a:lnTo>
                <a:lnTo>
                  <a:pt x="72" y="224"/>
                </a:lnTo>
                <a:lnTo>
                  <a:pt x="48" y="256"/>
                </a:lnTo>
                <a:lnTo>
                  <a:pt x="32" y="272"/>
                </a:lnTo>
                <a:lnTo>
                  <a:pt x="8" y="280"/>
                </a:lnTo>
                <a:lnTo>
                  <a:pt x="0" y="296"/>
                </a:lnTo>
                <a:lnTo>
                  <a:pt x="16" y="304"/>
                </a:lnTo>
                <a:lnTo>
                  <a:pt x="8" y="312"/>
                </a:lnTo>
                <a:lnTo>
                  <a:pt x="8" y="352"/>
                </a:lnTo>
                <a:lnTo>
                  <a:pt x="16" y="360"/>
                </a:lnTo>
                <a:lnTo>
                  <a:pt x="16" y="384"/>
                </a:lnTo>
                <a:lnTo>
                  <a:pt x="56" y="384"/>
                </a:lnTo>
                <a:lnTo>
                  <a:pt x="56" y="360"/>
                </a:lnTo>
                <a:lnTo>
                  <a:pt x="40" y="344"/>
                </a:lnTo>
                <a:lnTo>
                  <a:pt x="48" y="312"/>
                </a:lnTo>
                <a:lnTo>
                  <a:pt x="80" y="304"/>
                </a:lnTo>
                <a:lnTo>
                  <a:pt x="104" y="304"/>
                </a:lnTo>
                <a:lnTo>
                  <a:pt x="152" y="280"/>
                </a:lnTo>
                <a:lnTo>
                  <a:pt x="184" y="280"/>
                </a:lnTo>
                <a:lnTo>
                  <a:pt x="192" y="296"/>
                </a:lnTo>
                <a:lnTo>
                  <a:pt x="208" y="264"/>
                </a:lnTo>
                <a:lnTo>
                  <a:pt x="240" y="248"/>
                </a:lnTo>
                <a:lnTo>
                  <a:pt x="248" y="224"/>
                </a:lnTo>
                <a:lnTo>
                  <a:pt x="264" y="240"/>
                </a:lnTo>
                <a:lnTo>
                  <a:pt x="272" y="240"/>
                </a:lnTo>
                <a:lnTo>
                  <a:pt x="264" y="216"/>
                </a:lnTo>
                <a:lnTo>
                  <a:pt x="264" y="184"/>
                </a:lnTo>
                <a:lnTo>
                  <a:pt x="280" y="208"/>
                </a:lnTo>
                <a:lnTo>
                  <a:pt x="288" y="232"/>
                </a:lnTo>
                <a:lnTo>
                  <a:pt x="336" y="232"/>
                </a:lnTo>
                <a:lnTo>
                  <a:pt x="320" y="216"/>
                </a:lnTo>
                <a:lnTo>
                  <a:pt x="336" y="200"/>
                </a:lnTo>
                <a:lnTo>
                  <a:pt x="360" y="208"/>
                </a:lnTo>
                <a:lnTo>
                  <a:pt x="376" y="192"/>
                </a:lnTo>
                <a:lnTo>
                  <a:pt x="392" y="192"/>
                </a:lnTo>
                <a:lnTo>
                  <a:pt x="392" y="200"/>
                </a:lnTo>
                <a:lnTo>
                  <a:pt x="400" y="200"/>
                </a:lnTo>
                <a:lnTo>
                  <a:pt x="400" y="184"/>
                </a:lnTo>
                <a:lnTo>
                  <a:pt x="424" y="192"/>
                </a:lnTo>
                <a:lnTo>
                  <a:pt x="448" y="176"/>
                </a:lnTo>
                <a:lnTo>
                  <a:pt x="472" y="168"/>
                </a:lnTo>
                <a:lnTo>
                  <a:pt x="480" y="136"/>
                </a:lnTo>
                <a:lnTo>
                  <a:pt x="504" y="128"/>
                </a:lnTo>
              </a:path>
            </a:pathLst>
          </a:custGeom>
          <a:solidFill>
            <a:schemeClr val="bg1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16553" y="1522282"/>
            <a:ext cx="25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GUANGDONG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42"/>
          <p:cNvCxnSpPr/>
          <p:nvPr/>
        </p:nvCxnSpPr>
        <p:spPr>
          <a:xfrm>
            <a:off x="7266111" y="1208235"/>
            <a:ext cx="126647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657408" y="932134"/>
            <a:ext cx="2577965" cy="55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57408" y="395763"/>
            <a:ext cx="11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</a:rPr>
              <a:t>67%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36360" y="3350674"/>
            <a:ext cx="25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FUJIAN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8"/>
          <p:cNvCxnSpPr/>
          <p:nvPr/>
        </p:nvCxnSpPr>
        <p:spPr>
          <a:xfrm>
            <a:off x="8024173" y="3036627"/>
            <a:ext cx="126647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362438" y="2760526"/>
            <a:ext cx="2577965" cy="55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62438" y="2224155"/>
            <a:ext cx="11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</a:rPr>
              <a:t>53%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44" name="Freeform 18"/>
          <p:cNvSpPr>
            <a:spLocks/>
          </p:cNvSpPr>
          <p:nvPr/>
        </p:nvSpPr>
        <p:spPr bwMode="gray">
          <a:xfrm>
            <a:off x="7261026" y="2556941"/>
            <a:ext cx="606108" cy="755787"/>
          </a:xfrm>
          <a:custGeom>
            <a:avLst/>
            <a:gdLst/>
            <a:ahLst/>
            <a:cxnLst>
              <a:cxn ang="0">
                <a:pos x="272" y="56"/>
              </a:cxn>
              <a:cxn ang="0">
                <a:pos x="272" y="48"/>
              </a:cxn>
              <a:cxn ang="0">
                <a:pos x="256" y="48"/>
              </a:cxn>
              <a:cxn ang="0">
                <a:pos x="256" y="56"/>
              </a:cxn>
              <a:cxn ang="0">
                <a:pos x="240" y="56"/>
              </a:cxn>
              <a:cxn ang="0">
                <a:pos x="232" y="56"/>
              </a:cxn>
              <a:cxn ang="0">
                <a:pos x="232" y="32"/>
              </a:cxn>
              <a:cxn ang="0">
                <a:pos x="224" y="32"/>
              </a:cxn>
              <a:cxn ang="0">
                <a:pos x="208" y="56"/>
              </a:cxn>
              <a:cxn ang="0">
                <a:pos x="184" y="56"/>
              </a:cxn>
              <a:cxn ang="0">
                <a:pos x="176" y="32"/>
              </a:cxn>
              <a:cxn ang="0">
                <a:pos x="168" y="16"/>
              </a:cxn>
              <a:cxn ang="0">
                <a:pos x="160" y="0"/>
              </a:cxn>
              <a:cxn ang="0">
                <a:pos x="144" y="0"/>
              </a:cxn>
              <a:cxn ang="0">
                <a:pos x="144" y="8"/>
              </a:cxn>
              <a:cxn ang="0">
                <a:pos x="112" y="16"/>
              </a:cxn>
              <a:cxn ang="0">
                <a:pos x="112" y="32"/>
              </a:cxn>
              <a:cxn ang="0">
                <a:pos x="80" y="32"/>
              </a:cxn>
              <a:cxn ang="0">
                <a:pos x="64" y="48"/>
              </a:cxn>
              <a:cxn ang="0">
                <a:pos x="64" y="72"/>
              </a:cxn>
              <a:cxn ang="0">
                <a:pos x="72" y="88"/>
              </a:cxn>
              <a:cxn ang="0">
                <a:pos x="48" y="112"/>
              </a:cxn>
              <a:cxn ang="0">
                <a:pos x="40" y="112"/>
              </a:cxn>
              <a:cxn ang="0">
                <a:pos x="32" y="144"/>
              </a:cxn>
              <a:cxn ang="0">
                <a:pos x="32" y="160"/>
              </a:cxn>
              <a:cxn ang="0">
                <a:pos x="32" y="176"/>
              </a:cxn>
              <a:cxn ang="0">
                <a:pos x="16" y="200"/>
              </a:cxn>
              <a:cxn ang="0">
                <a:pos x="8" y="216"/>
              </a:cxn>
              <a:cxn ang="0">
                <a:pos x="0" y="256"/>
              </a:cxn>
              <a:cxn ang="0">
                <a:pos x="8" y="272"/>
              </a:cxn>
              <a:cxn ang="0">
                <a:pos x="56" y="272"/>
              </a:cxn>
              <a:cxn ang="0">
                <a:pos x="80" y="328"/>
              </a:cxn>
              <a:cxn ang="0">
                <a:pos x="88" y="368"/>
              </a:cxn>
              <a:cxn ang="0">
                <a:pos x="112" y="328"/>
              </a:cxn>
              <a:cxn ang="0">
                <a:pos x="120" y="336"/>
              </a:cxn>
              <a:cxn ang="0">
                <a:pos x="152" y="304"/>
              </a:cxn>
              <a:cxn ang="0">
                <a:pos x="152" y="280"/>
              </a:cxn>
              <a:cxn ang="0">
                <a:pos x="184" y="272"/>
              </a:cxn>
              <a:cxn ang="0">
                <a:pos x="200" y="232"/>
              </a:cxn>
              <a:cxn ang="0">
                <a:pos x="216" y="224"/>
              </a:cxn>
              <a:cxn ang="0">
                <a:pos x="216" y="200"/>
              </a:cxn>
              <a:cxn ang="0">
                <a:pos x="240" y="200"/>
              </a:cxn>
              <a:cxn ang="0">
                <a:pos x="248" y="160"/>
              </a:cxn>
              <a:cxn ang="0">
                <a:pos x="240" y="128"/>
              </a:cxn>
              <a:cxn ang="0">
                <a:pos x="248" y="120"/>
              </a:cxn>
              <a:cxn ang="0">
                <a:pos x="232" y="104"/>
              </a:cxn>
              <a:cxn ang="0">
                <a:pos x="248" y="96"/>
              </a:cxn>
              <a:cxn ang="0">
                <a:pos x="256" y="104"/>
              </a:cxn>
              <a:cxn ang="0">
                <a:pos x="272" y="80"/>
              </a:cxn>
              <a:cxn ang="0">
                <a:pos x="272" y="56"/>
              </a:cxn>
            </a:cxnLst>
            <a:rect l="0" t="0" r="r" b="b"/>
            <a:pathLst>
              <a:path w="273" h="369">
                <a:moveTo>
                  <a:pt x="272" y="56"/>
                </a:moveTo>
                <a:lnTo>
                  <a:pt x="272" y="48"/>
                </a:lnTo>
                <a:lnTo>
                  <a:pt x="256" y="48"/>
                </a:lnTo>
                <a:lnTo>
                  <a:pt x="256" y="56"/>
                </a:lnTo>
                <a:lnTo>
                  <a:pt x="240" y="56"/>
                </a:lnTo>
                <a:lnTo>
                  <a:pt x="232" y="56"/>
                </a:lnTo>
                <a:lnTo>
                  <a:pt x="232" y="32"/>
                </a:lnTo>
                <a:lnTo>
                  <a:pt x="224" y="32"/>
                </a:lnTo>
                <a:lnTo>
                  <a:pt x="208" y="56"/>
                </a:lnTo>
                <a:lnTo>
                  <a:pt x="184" y="56"/>
                </a:lnTo>
                <a:lnTo>
                  <a:pt x="176" y="32"/>
                </a:lnTo>
                <a:lnTo>
                  <a:pt x="168" y="16"/>
                </a:lnTo>
                <a:lnTo>
                  <a:pt x="160" y="0"/>
                </a:lnTo>
                <a:lnTo>
                  <a:pt x="144" y="0"/>
                </a:lnTo>
                <a:lnTo>
                  <a:pt x="144" y="8"/>
                </a:lnTo>
                <a:lnTo>
                  <a:pt x="112" y="16"/>
                </a:lnTo>
                <a:lnTo>
                  <a:pt x="112" y="32"/>
                </a:lnTo>
                <a:lnTo>
                  <a:pt x="80" y="32"/>
                </a:lnTo>
                <a:lnTo>
                  <a:pt x="64" y="48"/>
                </a:lnTo>
                <a:lnTo>
                  <a:pt x="64" y="72"/>
                </a:lnTo>
                <a:lnTo>
                  <a:pt x="72" y="88"/>
                </a:lnTo>
                <a:lnTo>
                  <a:pt x="48" y="112"/>
                </a:lnTo>
                <a:lnTo>
                  <a:pt x="40" y="112"/>
                </a:lnTo>
                <a:lnTo>
                  <a:pt x="32" y="144"/>
                </a:lnTo>
                <a:lnTo>
                  <a:pt x="32" y="160"/>
                </a:lnTo>
                <a:lnTo>
                  <a:pt x="32" y="176"/>
                </a:lnTo>
                <a:lnTo>
                  <a:pt x="16" y="200"/>
                </a:lnTo>
                <a:lnTo>
                  <a:pt x="8" y="216"/>
                </a:lnTo>
                <a:lnTo>
                  <a:pt x="0" y="256"/>
                </a:lnTo>
                <a:lnTo>
                  <a:pt x="8" y="272"/>
                </a:lnTo>
                <a:lnTo>
                  <a:pt x="56" y="272"/>
                </a:lnTo>
                <a:lnTo>
                  <a:pt x="80" y="328"/>
                </a:lnTo>
                <a:lnTo>
                  <a:pt x="88" y="368"/>
                </a:lnTo>
                <a:lnTo>
                  <a:pt x="112" y="328"/>
                </a:lnTo>
                <a:lnTo>
                  <a:pt x="120" y="336"/>
                </a:lnTo>
                <a:lnTo>
                  <a:pt x="152" y="304"/>
                </a:lnTo>
                <a:lnTo>
                  <a:pt x="152" y="280"/>
                </a:lnTo>
                <a:lnTo>
                  <a:pt x="184" y="272"/>
                </a:lnTo>
                <a:lnTo>
                  <a:pt x="200" y="232"/>
                </a:lnTo>
                <a:lnTo>
                  <a:pt x="216" y="224"/>
                </a:lnTo>
                <a:lnTo>
                  <a:pt x="216" y="200"/>
                </a:lnTo>
                <a:lnTo>
                  <a:pt x="240" y="200"/>
                </a:lnTo>
                <a:lnTo>
                  <a:pt x="248" y="160"/>
                </a:lnTo>
                <a:lnTo>
                  <a:pt x="240" y="128"/>
                </a:lnTo>
                <a:lnTo>
                  <a:pt x="248" y="120"/>
                </a:lnTo>
                <a:lnTo>
                  <a:pt x="232" y="104"/>
                </a:lnTo>
                <a:lnTo>
                  <a:pt x="248" y="96"/>
                </a:lnTo>
                <a:lnTo>
                  <a:pt x="256" y="104"/>
                </a:lnTo>
                <a:lnTo>
                  <a:pt x="272" y="80"/>
                </a:lnTo>
                <a:lnTo>
                  <a:pt x="272" y="5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67521" y="5193723"/>
            <a:ext cx="253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HEILONGJIANG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56"/>
          <p:cNvCxnSpPr/>
          <p:nvPr/>
        </p:nvCxnSpPr>
        <p:spPr>
          <a:xfrm>
            <a:off x="8909134" y="4881385"/>
            <a:ext cx="114926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141199" y="4603575"/>
            <a:ext cx="183711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41199" y="4067204"/>
            <a:ext cx="119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</a:rPr>
              <a:t>48%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49" name="Freeform 7"/>
          <p:cNvSpPr>
            <a:spLocks/>
          </p:cNvSpPr>
          <p:nvPr/>
        </p:nvSpPr>
        <p:spPr bwMode="invGray">
          <a:xfrm>
            <a:off x="7810266" y="4243533"/>
            <a:ext cx="939227" cy="857073"/>
          </a:xfrm>
          <a:custGeom>
            <a:avLst/>
            <a:gdLst/>
            <a:ahLst/>
            <a:cxnLst>
              <a:cxn ang="0">
                <a:pos x="16" y="64"/>
              </a:cxn>
              <a:cxn ang="0">
                <a:pos x="32" y="104"/>
              </a:cxn>
              <a:cxn ang="0">
                <a:pos x="72" y="104"/>
              </a:cxn>
              <a:cxn ang="0">
                <a:pos x="104" y="176"/>
              </a:cxn>
              <a:cxn ang="0">
                <a:pos x="160" y="160"/>
              </a:cxn>
              <a:cxn ang="0">
                <a:pos x="232" y="168"/>
              </a:cxn>
              <a:cxn ang="0">
                <a:pos x="216" y="312"/>
              </a:cxn>
              <a:cxn ang="0">
                <a:pos x="192" y="392"/>
              </a:cxn>
              <a:cxn ang="0">
                <a:pos x="104" y="464"/>
              </a:cxn>
              <a:cxn ang="0">
                <a:pos x="152" y="488"/>
              </a:cxn>
              <a:cxn ang="0">
                <a:pos x="136" y="520"/>
              </a:cxn>
              <a:cxn ang="0">
                <a:pos x="176" y="544"/>
              </a:cxn>
              <a:cxn ang="0">
                <a:pos x="192" y="576"/>
              </a:cxn>
              <a:cxn ang="0">
                <a:pos x="288" y="584"/>
              </a:cxn>
              <a:cxn ang="0">
                <a:pos x="320" y="592"/>
              </a:cxn>
              <a:cxn ang="0">
                <a:pos x="384" y="640"/>
              </a:cxn>
              <a:cxn ang="0">
                <a:pos x="424" y="664"/>
              </a:cxn>
              <a:cxn ang="0">
                <a:pos x="432" y="624"/>
              </a:cxn>
              <a:cxn ang="0">
                <a:pos x="480" y="696"/>
              </a:cxn>
              <a:cxn ang="0">
                <a:pos x="496" y="680"/>
              </a:cxn>
              <a:cxn ang="0">
                <a:pos x="552" y="680"/>
              </a:cxn>
              <a:cxn ang="0">
                <a:pos x="592" y="632"/>
              </a:cxn>
              <a:cxn ang="0">
                <a:pos x="600" y="528"/>
              </a:cxn>
              <a:cxn ang="0">
                <a:pos x="664" y="536"/>
              </a:cxn>
              <a:cxn ang="0">
                <a:pos x="680" y="344"/>
              </a:cxn>
              <a:cxn ang="0">
                <a:pos x="696" y="296"/>
              </a:cxn>
              <a:cxn ang="0">
                <a:pos x="704" y="256"/>
              </a:cxn>
              <a:cxn ang="0">
                <a:pos x="608" y="320"/>
              </a:cxn>
              <a:cxn ang="0">
                <a:pos x="560" y="360"/>
              </a:cxn>
              <a:cxn ang="0">
                <a:pos x="488" y="304"/>
              </a:cxn>
              <a:cxn ang="0">
                <a:pos x="440" y="280"/>
              </a:cxn>
              <a:cxn ang="0">
                <a:pos x="376" y="256"/>
              </a:cxn>
              <a:cxn ang="0">
                <a:pos x="360" y="240"/>
              </a:cxn>
              <a:cxn ang="0">
                <a:pos x="336" y="248"/>
              </a:cxn>
              <a:cxn ang="0">
                <a:pos x="264" y="128"/>
              </a:cxn>
              <a:cxn ang="0">
                <a:pos x="248" y="88"/>
              </a:cxn>
              <a:cxn ang="0">
                <a:pos x="144" y="24"/>
              </a:cxn>
              <a:cxn ang="0">
                <a:pos x="16" y="16"/>
              </a:cxn>
            </a:cxnLst>
            <a:rect l="0" t="0" r="r" b="b"/>
            <a:pathLst>
              <a:path w="705" h="697">
                <a:moveTo>
                  <a:pt x="8" y="32"/>
                </a:moveTo>
                <a:lnTo>
                  <a:pt x="16" y="64"/>
                </a:lnTo>
                <a:lnTo>
                  <a:pt x="0" y="96"/>
                </a:lnTo>
                <a:lnTo>
                  <a:pt x="32" y="104"/>
                </a:lnTo>
                <a:lnTo>
                  <a:pt x="48" y="88"/>
                </a:lnTo>
                <a:lnTo>
                  <a:pt x="72" y="104"/>
                </a:lnTo>
                <a:lnTo>
                  <a:pt x="88" y="152"/>
                </a:lnTo>
                <a:lnTo>
                  <a:pt x="104" y="176"/>
                </a:lnTo>
                <a:lnTo>
                  <a:pt x="144" y="160"/>
                </a:lnTo>
                <a:lnTo>
                  <a:pt x="160" y="160"/>
                </a:lnTo>
                <a:lnTo>
                  <a:pt x="192" y="128"/>
                </a:lnTo>
                <a:lnTo>
                  <a:pt x="232" y="168"/>
                </a:lnTo>
                <a:lnTo>
                  <a:pt x="208" y="248"/>
                </a:lnTo>
                <a:lnTo>
                  <a:pt x="216" y="312"/>
                </a:lnTo>
                <a:lnTo>
                  <a:pt x="192" y="336"/>
                </a:lnTo>
                <a:lnTo>
                  <a:pt x="192" y="392"/>
                </a:lnTo>
                <a:lnTo>
                  <a:pt x="176" y="368"/>
                </a:lnTo>
                <a:lnTo>
                  <a:pt x="104" y="464"/>
                </a:lnTo>
                <a:lnTo>
                  <a:pt x="128" y="504"/>
                </a:lnTo>
                <a:lnTo>
                  <a:pt x="152" y="488"/>
                </a:lnTo>
                <a:lnTo>
                  <a:pt x="160" y="504"/>
                </a:lnTo>
                <a:lnTo>
                  <a:pt x="136" y="520"/>
                </a:lnTo>
                <a:lnTo>
                  <a:pt x="136" y="544"/>
                </a:lnTo>
                <a:lnTo>
                  <a:pt x="176" y="544"/>
                </a:lnTo>
                <a:lnTo>
                  <a:pt x="192" y="536"/>
                </a:lnTo>
                <a:lnTo>
                  <a:pt x="192" y="576"/>
                </a:lnTo>
                <a:lnTo>
                  <a:pt x="232" y="600"/>
                </a:lnTo>
                <a:lnTo>
                  <a:pt x="288" y="584"/>
                </a:lnTo>
                <a:lnTo>
                  <a:pt x="288" y="608"/>
                </a:lnTo>
                <a:lnTo>
                  <a:pt x="320" y="592"/>
                </a:lnTo>
                <a:lnTo>
                  <a:pt x="368" y="640"/>
                </a:lnTo>
                <a:lnTo>
                  <a:pt x="384" y="640"/>
                </a:lnTo>
                <a:lnTo>
                  <a:pt x="400" y="672"/>
                </a:lnTo>
                <a:lnTo>
                  <a:pt x="424" y="664"/>
                </a:lnTo>
                <a:lnTo>
                  <a:pt x="424" y="632"/>
                </a:lnTo>
                <a:lnTo>
                  <a:pt x="432" y="624"/>
                </a:lnTo>
                <a:lnTo>
                  <a:pt x="432" y="664"/>
                </a:lnTo>
                <a:lnTo>
                  <a:pt x="480" y="696"/>
                </a:lnTo>
                <a:lnTo>
                  <a:pt x="488" y="672"/>
                </a:lnTo>
                <a:lnTo>
                  <a:pt x="496" y="680"/>
                </a:lnTo>
                <a:lnTo>
                  <a:pt x="528" y="648"/>
                </a:lnTo>
                <a:lnTo>
                  <a:pt x="552" y="680"/>
                </a:lnTo>
                <a:lnTo>
                  <a:pt x="600" y="680"/>
                </a:lnTo>
                <a:lnTo>
                  <a:pt x="592" y="632"/>
                </a:lnTo>
                <a:lnTo>
                  <a:pt x="568" y="576"/>
                </a:lnTo>
                <a:lnTo>
                  <a:pt x="600" y="528"/>
                </a:lnTo>
                <a:lnTo>
                  <a:pt x="632" y="520"/>
                </a:lnTo>
                <a:lnTo>
                  <a:pt x="664" y="536"/>
                </a:lnTo>
                <a:lnTo>
                  <a:pt x="688" y="424"/>
                </a:lnTo>
                <a:lnTo>
                  <a:pt x="680" y="344"/>
                </a:lnTo>
                <a:lnTo>
                  <a:pt x="696" y="328"/>
                </a:lnTo>
                <a:lnTo>
                  <a:pt x="696" y="296"/>
                </a:lnTo>
                <a:lnTo>
                  <a:pt x="680" y="288"/>
                </a:lnTo>
                <a:lnTo>
                  <a:pt x="704" y="256"/>
                </a:lnTo>
                <a:lnTo>
                  <a:pt x="680" y="256"/>
                </a:lnTo>
                <a:lnTo>
                  <a:pt x="608" y="320"/>
                </a:lnTo>
                <a:lnTo>
                  <a:pt x="608" y="336"/>
                </a:lnTo>
                <a:lnTo>
                  <a:pt x="560" y="360"/>
                </a:lnTo>
                <a:lnTo>
                  <a:pt x="520" y="360"/>
                </a:lnTo>
                <a:lnTo>
                  <a:pt x="488" y="304"/>
                </a:lnTo>
                <a:lnTo>
                  <a:pt x="488" y="280"/>
                </a:lnTo>
                <a:lnTo>
                  <a:pt x="440" y="280"/>
                </a:lnTo>
                <a:lnTo>
                  <a:pt x="416" y="256"/>
                </a:lnTo>
                <a:lnTo>
                  <a:pt x="376" y="256"/>
                </a:lnTo>
                <a:lnTo>
                  <a:pt x="376" y="240"/>
                </a:lnTo>
                <a:lnTo>
                  <a:pt x="360" y="240"/>
                </a:lnTo>
                <a:lnTo>
                  <a:pt x="360" y="256"/>
                </a:lnTo>
                <a:lnTo>
                  <a:pt x="336" y="248"/>
                </a:lnTo>
                <a:lnTo>
                  <a:pt x="296" y="176"/>
                </a:lnTo>
                <a:lnTo>
                  <a:pt x="264" y="128"/>
                </a:lnTo>
                <a:lnTo>
                  <a:pt x="248" y="104"/>
                </a:lnTo>
                <a:lnTo>
                  <a:pt x="248" y="88"/>
                </a:lnTo>
                <a:lnTo>
                  <a:pt x="200" y="24"/>
                </a:lnTo>
                <a:lnTo>
                  <a:pt x="144" y="24"/>
                </a:lnTo>
                <a:lnTo>
                  <a:pt x="104" y="0"/>
                </a:lnTo>
                <a:lnTo>
                  <a:pt x="16" y="16"/>
                </a:lnTo>
                <a:lnTo>
                  <a:pt x="8" y="32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latin typeface="Century Gothic"/>
              <a:ea typeface="微软雅黑"/>
            </a:endParaRPr>
          </a:p>
        </p:txBody>
      </p:sp>
      <p:pic>
        <p:nvPicPr>
          <p:cNvPr id="50" name="图片 4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23458"/>
            <a:ext cx="1828800" cy="243840"/>
          </a:xfrm>
          <a:prstGeom prst="rect">
            <a:avLst/>
          </a:prstGeom>
        </p:spPr>
      </p:pic>
      <p:pic>
        <p:nvPicPr>
          <p:cNvPr id="51" name="图片 50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3069774" cy="651315"/>
          </a:xfrm>
        </p:spPr>
        <p:txBody>
          <a:bodyPr/>
          <a:lstStyle/>
          <a:p>
            <a:r>
              <a:rPr kumimoji="1" lang="zh-CN" altLang="en-US" dirty="0"/>
              <a:t>在此处添加标题</a:t>
            </a:r>
          </a:p>
        </p:txBody>
      </p:sp>
      <p:sp>
        <p:nvSpPr>
          <p:cNvPr id="3" name="等腰三角形 7"/>
          <p:cNvSpPr/>
          <p:nvPr/>
        </p:nvSpPr>
        <p:spPr>
          <a:xfrm>
            <a:off x="2221169" y="3125306"/>
            <a:ext cx="1162050" cy="110334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梯形 3"/>
          <p:cNvSpPr/>
          <p:nvPr/>
        </p:nvSpPr>
        <p:spPr>
          <a:xfrm>
            <a:off x="1870171" y="4213414"/>
            <a:ext cx="1872181" cy="666102"/>
          </a:xfrm>
          <a:prstGeom prst="trapezoid">
            <a:avLst>
              <a:gd name="adj" fmla="val 5374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/>
          <p:cNvSpPr/>
          <p:nvPr/>
        </p:nvSpPr>
        <p:spPr>
          <a:xfrm>
            <a:off x="1548376" y="4881998"/>
            <a:ext cx="2515624" cy="645829"/>
          </a:xfrm>
          <a:prstGeom prst="trapezoid">
            <a:avLst>
              <a:gd name="adj" fmla="val 4961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>
            <a:off x="1201994" y="5516493"/>
            <a:ext cx="3218913" cy="673663"/>
          </a:xfrm>
          <a:prstGeom prst="trapezoid">
            <a:avLst>
              <a:gd name="adj" fmla="val 515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57886" y="3707546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TEXT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57886" y="4342232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TEXT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7886" y="5010625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TEXT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57886" y="5651239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TEXT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7"/>
          <p:cNvCxnSpPr/>
          <p:nvPr/>
        </p:nvCxnSpPr>
        <p:spPr>
          <a:xfrm>
            <a:off x="3742352" y="4205753"/>
            <a:ext cx="14392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8"/>
          <p:cNvCxnSpPr/>
          <p:nvPr/>
        </p:nvCxnSpPr>
        <p:spPr>
          <a:xfrm>
            <a:off x="4064000" y="4817995"/>
            <a:ext cx="14392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9"/>
          <p:cNvCxnSpPr/>
          <p:nvPr/>
        </p:nvCxnSpPr>
        <p:spPr>
          <a:xfrm>
            <a:off x="4368800" y="5493355"/>
            <a:ext cx="14392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0"/>
          <p:cNvCxnSpPr/>
          <p:nvPr/>
        </p:nvCxnSpPr>
        <p:spPr>
          <a:xfrm>
            <a:off x="4783624" y="6168067"/>
            <a:ext cx="14392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79069" y="3828544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TEXT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343976" y="4417000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TEXT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672857" y="5091711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TEXT</a:t>
            </a:r>
            <a:endParaRPr lang="zh-CN" altLang="en-US" sz="20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073790" y="5761936"/>
            <a:ext cx="72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TEXT</a:t>
            </a:r>
            <a:endParaRPr lang="zh-CN" altLang="en-US" sz="20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3383219" y="1360363"/>
            <a:ext cx="2019452" cy="97255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kumimoji="1"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861478099"/>
              </p:ext>
            </p:extLst>
          </p:nvPr>
        </p:nvGraphicFramePr>
        <p:xfrm>
          <a:off x="5604388" y="588842"/>
          <a:ext cx="4941390" cy="224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矩形 21"/>
          <p:cNvSpPr/>
          <p:nvPr/>
        </p:nvSpPr>
        <p:spPr>
          <a:xfrm>
            <a:off x="5299830" y="3501045"/>
            <a:ext cx="27073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04388" y="4244646"/>
            <a:ext cx="27073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02325" y="4955363"/>
            <a:ext cx="27073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22872" y="5636668"/>
            <a:ext cx="27073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23458"/>
            <a:ext cx="1828800" cy="243840"/>
          </a:xfrm>
          <a:prstGeom prst="rect">
            <a:avLst/>
          </a:prstGeom>
        </p:spPr>
      </p:pic>
      <p:pic>
        <p:nvPicPr>
          <p:cNvPr id="28" name="图片 27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23850B2B-38E9-A141-8469-669FE861DF22}"/>
              </a:ext>
            </a:extLst>
          </p:cNvPr>
          <p:cNvSpPr txBox="1">
            <a:spLocks/>
          </p:cNvSpPr>
          <p:nvPr/>
        </p:nvSpPr>
        <p:spPr>
          <a:xfrm>
            <a:off x="4230007" y="855264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5000" b="1" dirty="0">
                <a:latin typeface="+mj-lt"/>
                <a:ea typeface="+mj-ea"/>
              </a:rPr>
              <a:t>Research Process</a:t>
            </a:r>
            <a:endParaRPr kumimoji="1" lang="zh-CN" altLang="en-US" sz="5000" b="1" dirty="0">
              <a:latin typeface="+mj-lt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10C7C5-E6BD-F848-B041-51394E0707E8}"/>
              </a:ext>
            </a:extLst>
          </p:cNvPr>
          <p:cNvSpPr txBox="1"/>
          <p:nvPr/>
        </p:nvSpPr>
        <p:spPr>
          <a:xfrm>
            <a:off x="3276859" y="3759366"/>
            <a:ext cx="1050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From</a:t>
            </a:r>
            <a:endParaRPr lang="zh-CN" altLang="en-US" sz="25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3EB8BDE-82A1-7649-A26B-C508BEFF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51" y="2469781"/>
            <a:ext cx="2450439" cy="32183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6B8C7FE-1EB6-3742-8482-CB391ACF9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5724" l="4251" r="95526">
                        <a14:foregroundMark x1="39597" y1="17105" x2="28412" y2="29057"/>
                        <a14:foregroundMark x1="28412" y1="29057" x2="20805" y2="54496"/>
                        <a14:foregroundMark x1="20805" y1="54496" x2="31320" y2="69189"/>
                        <a14:foregroundMark x1="31320" y1="69189" x2="50112" y2="67105"/>
                        <a14:foregroundMark x1="50112" y1="67105" x2="61745" y2="56469"/>
                        <a14:foregroundMark x1="61745" y1="56469" x2="51230" y2="64364"/>
                        <a14:foregroundMark x1="51230" y1="64364" x2="17897" y2="62500"/>
                        <a14:foregroundMark x1="17897" y1="62500" x2="5369" y2="51316"/>
                        <a14:foregroundMark x1="5369" y1="51316" x2="24832" y2="43421"/>
                        <a14:foregroundMark x1="24832" y1="43421" x2="49441" y2="50987"/>
                        <a14:foregroundMark x1="49441" y1="50987" x2="53468" y2="46491"/>
                        <a14:foregroundMark x1="11633" y1="10746" x2="68680" y2="10855"/>
                        <a14:foregroundMark x1="69351" y1="3509" x2="88143" y2="4934"/>
                        <a14:foregroundMark x1="88143" y1="4934" x2="86801" y2="35746"/>
                        <a14:foregroundMark x1="86801" y1="35746" x2="94405" y2="75538"/>
                        <a14:foregroundMark x1="94405" y1="75552" x2="84116" y2="94189"/>
                        <a14:foregroundMark x1="84116" y1="94189" x2="39374" y2="93092"/>
                        <a14:foregroundMark x1="39374" y1="93092" x2="21477" y2="90570"/>
                        <a14:foregroundMark x1="21477" y1="90570" x2="9620" y2="84759"/>
                        <a14:foregroundMark x1="17673" y1="93860" x2="55705" y2="89693"/>
                        <a14:foregroundMark x1="55705" y1="89693" x2="30649" y2="89474"/>
                        <a14:foregroundMark x1="30649" y1="89474" x2="41834" y2="85088"/>
                        <a14:foregroundMark x1="11409" y1="4715" x2="79642" y2="4167"/>
                        <a14:foregroundMark x1="79642" y1="4167" x2="89038" y2="11842"/>
                        <a14:foregroundMark x1="89038" y1="11842" x2="91723" y2="86294"/>
                        <a14:foregroundMark x1="91723" y1="86294" x2="81879" y2="93860"/>
                        <a14:foregroundMark x1="81879" y1="93860" x2="27293" y2="95833"/>
                        <a14:foregroundMark x1="52796" y1="26096" x2="35794" y2="34868"/>
                        <a14:foregroundMark x1="35794" y1="34868" x2="55257" y2="35088"/>
                        <a14:foregroundMark x1="55257" y1="35088" x2="44072" y2="44627"/>
                        <a14:foregroundMark x1="44072" y1="44627" x2="69351" y2="47149"/>
                        <a14:foregroundMark x1="69351" y1="47149" x2="59060" y2="64035"/>
                        <a14:foregroundMark x1="59060" y1="64035" x2="35794" y2="60417"/>
                        <a14:foregroundMark x1="35794" y1="60417" x2="40045" y2="44737"/>
                        <a14:foregroundMark x1="40045" y1="44737" x2="48322" y2="52522"/>
                        <a14:foregroundMark x1="49888" y1="33991" x2="68009" y2="44298"/>
                        <a14:foregroundMark x1="68009" y1="44298" x2="58166" y2="54167"/>
                        <a14:foregroundMark x1="58166" y1="54167" x2="37136" y2="52632"/>
                        <a14:foregroundMark x1="37136" y1="52632" x2="36018" y2="41009"/>
                        <a14:foregroundMark x1="36018" y1="41009" x2="62416" y2="39364"/>
                        <a14:foregroundMark x1="62416" y1="39364" x2="78747" y2="62829"/>
                        <a14:foregroundMark x1="78747" y1="62829" x2="62416" y2="68860"/>
                        <a14:foregroundMark x1="62416" y1="68860" x2="58837" y2="58114"/>
                        <a14:foregroundMark x1="58837" y1="58114" x2="66667" y2="75548"/>
                        <a14:foregroundMark x1="66667" y1="75548" x2="54586" y2="84320"/>
                        <a14:foregroundMark x1="54586" y1="84320" x2="32662" y2="80263"/>
                        <a14:foregroundMark x1="32662" y1="80263" x2="18792" y2="72478"/>
                        <a14:foregroundMark x1="18792" y1="72478" x2="36018" y2="70175"/>
                        <a14:foregroundMark x1="60850" y1="28509" x2="68456" y2="55482"/>
                        <a14:foregroundMark x1="68456" y1="55482" x2="54139" y2="66118"/>
                        <a14:foregroundMark x1="54139" y1="66118" x2="53691" y2="75110"/>
                        <a14:foregroundMark x1="53691" y1="75110" x2="78747" y2="76864"/>
                        <a14:foregroundMark x1="78747" y1="76864" x2="62864" y2="82237"/>
                        <a14:foregroundMark x1="62864" y1="82237" x2="72483" y2="71272"/>
                        <a14:foregroundMark x1="72483" y1="71272" x2="53691" y2="77851"/>
                        <a14:foregroundMark x1="53691" y1="77851" x2="53020" y2="76864"/>
                        <a14:foregroundMark x1="70694" y1="24232" x2="53020" y2="19079"/>
                        <a14:foregroundMark x1="53020" y1="19079" x2="34228" y2="20504"/>
                        <a14:foregroundMark x1="34228" y1="20504" x2="19911" y2="30592"/>
                        <a14:foregroundMark x1="19911" y1="30592" x2="18792" y2="40570"/>
                        <a14:foregroundMark x1="18792" y1="40570" x2="31096" y2="52961"/>
                        <a14:foregroundMark x1="31096" y1="52961" x2="30872" y2="65461"/>
                        <a14:foregroundMark x1="30872" y1="65461" x2="13870" y2="84430"/>
                        <a14:foregroundMark x1="13870" y1="84430" x2="8054" y2="59649"/>
                        <a14:foregroundMark x1="8054" y1="59649" x2="23714" y2="17215"/>
                        <a14:foregroundMark x1="23714" y1="17215" x2="16779" y2="8882"/>
                        <a14:foregroundMark x1="16779" y1="8882" x2="65996" y2="4825"/>
                        <a14:foregroundMark x1="65996" y1="4825" x2="65996" y2="4825"/>
                        <a14:foregroundMark x1="4474" y1="15351" x2="5817" y2="66996"/>
                        <a14:foregroundMark x1="93065" y1="78618" x2="91946" y2="89693"/>
                        <a14:foregroundMark x1="92841" y1="45175" x2="92617" y2="58443"/>
                        <a14:foregroundMark x1="92841" y1="14803" x2="91723" y2="47807"/>
                        <a14:foregroundMark x1="93736" y1="19518" x2="92394" y2="46820"/>
                        <a14:foregroundMark x1="91499" y1="53070" x2="91275" y2="62281"/>
                        <a14:foregroundMark x1="93960" y1="50000" x2="93960" y2="62061"/>
                        <a14:foregroundMark x1="94631" y1="60197" x2="94631" y2="60990"/>
                        <a14:foregroundMark x1="94613" y1="74820" x2="94407" y2="86404"/>
                        <a14:backgroundMark x1="2908" y1="1425" x2="671" y2="7895"/>
                        <a14:backgroundMark x1="2013" y1="2083" x2="20582" y2="658"/>
                        <a14:backgroundMark x1="20582" y1="658" x2="26174" y2="987"/>
                        <a14:backgroundMark x1="96197" y1="1645" x2="98210" y2="3289"/>
                        <a14:backgroundMark x1="1566" y1="2412" x2="224" y2="10526"/>
                        <a14:backgroundMark x1="98210" y1="5921" x2="98434" y2="16886"/>
                        <a14:backgroundMark x1="98881" y1="17215" x2="98881" y2="31250"/>
                        <a14:backgroundMark x1="98881" y1="33004" x2="98346" y2="60197"/>
                        <a14:backgroundMark x1="98210" y1="89128" x2="98210" y2="94846"/>
                        <a14:backgroundMark x1="10067" y1="99232" x2="16779" y2="99342"/>
                        <a14:backgroundMark x1="88591" y1="99342" x2="77405" y2="99671"/>
                        <a14:backgroundMark x1="87248" y1="98684" x2="61074" y2="99890"/>
                        <a14:backgroundMark x1="8949" y1="99342" x2="17226" y2="99671"/>
                        <a14:backgroundMark x1="10515" y1="98575" x2="17226" y2="99123"/>
                        <a14:backgroundMark x1="12752" y1="99232" x2="31320" y2="99342"/>
                        <a14:backgroundMark x1="38031" y1="99123" x2="52796" y2="99232"/>
                        <a14:backgroundMark x1="97987" y1="60965" x2="98881" y2="89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72" y="1780674"/>
            <a:ext cx="2252937" cy="459659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6FD4926-FE2E-1945-B0FE-55304A42A380}"/>
              </a:ext>
            </a:extLst>
          </p:cNvPr>
          <p:cNvSpPr txBox="1"/>
          <p:nvPr/>
        </p:nvSpPr>
        <p:spPr>
          <a:xfrm>
            <a:off x="5674128" y="3759366"/>
            <a:ext cx="5581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To</a:t>
            </a:r>
            <a:endParaRPr lang="zh-CN" altLang="en-US" sz="25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8007C4B-1C55-E946-B6A8-707CFBE4CFE5}"/>
              </a:ext>
            </a:extLst>
          </p:cNvPr>
          <p:cNvSpPr txBox="1"/>
          <p:nvPr/>
        </p:nvSpPr>
        <p:spPr>
          <a:xfrm>
            <a:off x="8983142" y="3759366"/>
            <a:ext cx="602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To</a:t>
            </a:r>
            <a:endParaRPr lang="zh-CN" altLang="en-US" sz="2500" b="1" dirty="0"/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0F00DF5F-DDCA-5342-9DF4-57523341F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6236" y="3364181"/>
            <a:ext cx="1267423" cy="12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3125192" cy="651315"/>
          </a:xfrm>
        </p:spPr>
        <p:txBody>
          <a:bodyPr/>
          <a:lstStyle/>
          <a:p>
            <a:r>
              <a:rPr kumimoji="1" lang="zh-CN" altLang="en-US" dirty="0"/>
              <a:t>在此处添加标题</a:t>
            </a:r>
          </a:p>
        </p:txBody>
      </p:sp>
      <p:sp>
        <p:nvSpPr>
          <p:cNvPr id="20" name="五边形 19"/>
          <p:cNvSpPr/>
          <p:nvPr/>
        </p:nvSpPr>
        <p:spPr>
          <a:xfrm>
            <a:off x="7278527" y="1733550"/>
            <a:ext cx="4006968" cy="4169857"/>
          </a:xfrm>
          <a:prstGeom prst="homePlate">
            <a:avLst>
              <a:gd name="adj" fmla="val 2822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五边形 20"/>
          <p:cNvSpPr/>
          <p:nvPr/>
        </p:nvSpPr>
        <p:spPr>
          <a:xfrm>
            <a:off x="5577320" y="1736843"/>
            <a:ext cx="3331461" cy="4160265"/>
          </a:xfrm>
          <a:prstGeom prst="homePlate">
            <a:avLst>
              <a:gd name="adj" fmla="val 282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五边形 21"/>
          <p:cNvSpPr/>
          <p:nvPr/>
        </p:nvSpPr>
        <p:spPr>
          <a:xfrm>
            <a:off x="3166666" y="1733550"/>
            <a:ext cx="3397028" cy="4169853"/>
          </a:xfrm>
          <a:prstGeom prst="homePlate">
            <a:avLst>
              <a:gd name="adj" fmla="val 282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五边形 20"/>
          <p:cNvSpPr/>
          <p:nvPr/>
        </p:nvSpPr>
        <p:spPr>
          <a:xfrm>
            <a:off x="1229819" y="1733550"/>
            <a:ext cx="2946182" cy="4169853"/>
          </a:xfrm>
          <a:custGeom>
            <a:avLst/>
            <a:gdLst/>
            <a:ahLst/>
            <a:cxnLst/>
            <a:rect l="l" t="t" r="r" b="b"/>
            <a:pathLst>
              <a:path w="1747984" h="2099604">
                <a:moveTo>
                  <a:pt x="1747984" y="1049802"/>
                </a:moveTo>
                <a:lnTo>
                  <a:pt x="1155392" y="2099604"/>
                </a:lnTo>
                <a:lnTo>
                  <a:pt x="0" y="2099604"/>
                </a:lnTo>
                <a:lnTo>
                  <a:pt x="0" y="0"/>
                </a:lnTo>
                <a:lnTo>
                  <a:pt x="115539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08273" y="1873906"/>
            <a:ext cx="959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8753" y="1873906"/>
            <a:ext cx="959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56446" y="1873906"/>
            <a:ext cx="959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85510" y="1873906"/>
            <a:ext cx="959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90469" y="4011916"/>
            <a:ext cx="1914731" cy="129264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174" y="4011916"/>
            <a:ext cx="1914731" cy="129264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43138" y="4011916"/>
            <a:ext cx="1914731" cy="129264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75005" y="4011916"/>
            <a:ext cx="1914731" cy="129264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0" name="图片 3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21889"/>
          <a:stretch/>
        </p:blipFill>
        <p:spPr>
          <a:xfrm>
            <a:off x="1855867" y="2716517"/>
            <a:ext cx="1220279" cy="1220279"/>
          </a:xfrm>
          <a:prstGeom prst="ellipse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21889"/>
          <a:stretch/>
        </p:blipFill>
        <p:spPr>
          <a:xfrm>
            <a:off x="4403764" y="2716517"/>
            <a:ext cx="1220279" cy="1220279"/>
          </a:xfrm>
          <a:prstGeom prst="ellipse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21889"/>
          <a:stretch/>
        </p:blipFill>
        <p:spPr>
          <a:xfrm>
            <a:off x="6754080" y="2716517"/>
            <a:ext cx="1220279" cy="1220279"/>
          </a:xfrm>
          <a:prstGeom prst="ellipse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21889"/>
          <a:stretch/>
        </p:blipFill>
        <p:spPr>
          <a:xfrm>
            <a:off x="9301977" y="2716517"/>
            <a:ext cx="1220279" cy="1220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71274" y="1724479"/>
            <a:ext cx="3634555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5" name="等腰三角形 6"/>
          <p:cNvSpPr/>
          <p:nvPr/>
        </p:nvSpPr>
        <p:spPr>
          <a:xfrm rot="10800000">
            <a:off x="1087124" y="1610179"/>
            <a:ext cx="438150" cy="36748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71274" y="3142633"/>
            <a:ext cx="3634555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7" name="等腰三角形 8"/>
          <p:cNvSpPr/>
          <p:nvPr/>
        </p:nvSpPr>
        <p:spPr>
          <a:xfrm rot="10800000">
            <a:off x="1087124" y="3028333"/>
            <a:ext cx="438150" cy="36748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71274" y="4560787"/>
            <a:ext cx="3634555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9" name="等腰三角形 10"/>
          <p:cNvSpPr/>
          <p:nvPr/>
        </p:nvSpPr>
        <p:spPr>
          <a:xfrm rot="10800000">
            <a:off x="1087124" y="4446487"/>
            <a:ext cx="438150" cy="36748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56834" y="4829629"/>
            <a:ext cx="6085387" cy="791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56834" y="4893250"/>
            <a:ext cx="6085387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lnSpc>
                <a:spcPct val="130000"/>
              </a:lnSpc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顶部“开始”面板中可以对字体、字号、颜色、行距等进行</a:t>
            </a:r>
            <a:r>
              <a:rPr lang="zh-CN" altLang="en-US" sz="1200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修改。顶部“开始”面板中可以对字体、字号、颜色、行距等进行修改。</a:t>
            </a:r>
            <a:endParaRPr lang="zh-CN" altLang="en-US" sz="1200" kern="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33" y="1413164"/>
            <a:ext cx="6076681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标题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228850" y="838200"/>
            <a:ext cx="781050" cy="781050"/>
            <a:chOff x="2228850" y="838200"/>
            <a:chExt cx="781050" cy="781050"/>
          </a:xfrm>
        </p:grpSpPr>
        <p:sp>
          <p:nvSpPr>
            <p:cNvPr id="4" name="椭圆 3"/>
            <p:cNvSpPr/>
            <p:nvPr/>
          </p:nvSpPr>
          <p:spPr>
            <a:xfrm>
              <a:off x="2228850" y="838200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" name="组 20"/>
            <p:cNvGrpSpPr/>
            <p:nvPr/>
          </p:nvGrpSpPr>
          <p:grpSpPr>
            <a:xfrm>
              <a:off x="2311400" y="1025525"/>
              <a:ext cx="615950" cy="406400"/>
              <a:chOff x="3786188" y="1143000"/>
              <a:chExt cx="615950" cy="406400"/>
            </a:xfrm>
            <a:solidFill>
              <a:schemeClr val="accent1"/>
            </a:solidFill>
          </p:grpSpPr>
          <p:sp>
            <p:nvSpPr>
              <p:cNvPr id="6" name="Freeform 134"/>
              <p:cNvSpPr>
                <a:spLocks noEditPoints="1"/>
              </p:cNvSpPr>
              <p:nvPr/>
            </p:nvSpPr>
            <p:spPr bwMode="auto">
              <a:xfrm>
                <a:off x="3887788" y="1355725"/>
                <a:ext cx="396875" cy="193675"/>
              </a:xfrm>
              <a:custGeom>
                <a:avLst/>
                <a:gdLst/>
                <a:ahLst/>
                <a:cxnLst>
                  <a:cxn ang="0">
                    <a:pos x="124" y="122"/>
                  </a:cxn>
                  <a:cxn ang="0">
                    <a:pos x="102" y="118"/>
                  </a:cxn>
                  <a:cxn ang="0">
                    <a:pos x="24" y="84"/>
                  </a:cxn>
                  <a:cxn ang="0">
                    <a:pos x="6" y="70"/>
                  </a:cxn>
                  <a:cxn ang="0">
                    <a:pos x="0" y="48"/>
                  </a:cxn>
                  <a:cxn ang="0">
                    <a:pos x="0" y="10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106" y="26"/>
                  </a:cxn>
                  <a:cxn ang="0">
                    <a:pos x="116" y="28"/>
                  </a:cxn>
                  <a:cxn ang="0">
                    <a:pos x="126" y="30"/>
                  </a:cxn>
                  <a:cxn ang="0">
                    <a:pos x="146" y="26"/>
                  </a:cxn>
                  <a:cxn ang="0">
                    <a:pos x="204" y="2"/>
                  </a:cxn>
                  <a:cxn ang="0">
                    <a:pos x="240" y="0"/>
                  </a:cxn>
                  <a:cxn ang="0">
                    <a:pos x="244" y="2"/>
                  </a:cxn>
                  <a:cxn ang="0">
                    <a:pos x="248" y="6"/>
                  </a:cxn>
                  <a:cxn ang="0">
                    <a:pos x="250" y="48"/>
                  </a:cxn>
                  <a:cxn ang="0">
                    <a:pos x="248" y="58"/>
                  </a:cxn>
                  <a:cxn ang="0">
                    <a:pos x="234" y="78"/>
                  </a:cxn>
                  <a:cxn ang="0">
                    <a:pos x="146" y="118"/>
                  </a:cxn>
                  <a:cxn ang="0">
                    <a:pos x="136" y="122"/>
                  </a:cxn>
                  <a:cxn ang="0">
                    <a:pos x="124" y="122"/>
                  </a:cxn>
                  <a:cxn ang="0">
                    <a:pos x="16" y="48"/>
                  </a:cxn>
                  <a:cxn ang="0">
                    <a:pos x="18" y="54"/>
                  </a:cxn>
                  <a:cxn ang="0">
                    <a:pos x="24" y="66"/>
                  </a:cxn>
                  <a:cxn ang="0">
                    <a:pos x="108" y="104"/>
                  </a:cxn>
                  <a:cxn ang="0">
                    <a:pos x="116" y="106"/>
                  </a:cxn>
                  <a:cxn ang="0">
                    <a:pos x="124" y="106"/>
                  </a:cxn>
                  <a:cxn ang="0">
                    <a:pos x="140" y="104"/>
                  </a:cxn>
                  <a:cxn ang="0">
                    <a:pos x="218" y="70"/>
                  </a:cxn>
                  <a:cxn ang="0">
                    <a:pos x="228" y="60"/>
                  </a:cxn>
                  <a:cxn ang="0">
                    <a:pos x="232" y="48"/>
                  </a:cxn>
                  <a:cxn ang="0">
                    <a:pos x="208" y="18"/>
                  </a:cxn>
                  <a:cxn ang="0">
                    <a:pos x="154" y="40"/>
                  </a:cxn>
                  <a:cxn ang="0">
                    <a:pos x="126" y="46"/>
                  </a:cxn>
                  <a:cxn ang="0">
                    <a:pos x="114" y="44"/>
                  </a:cxn>
                  <a:cxn ang="0">
                    <a:pos x="38" y="18"/>
                  </a:cxn>
                </a:cxnLst>
                <a:rect l="0" t="0" r="r" b="b"/>
                <a:pathLst>
                  <a:path w="250" h="122">
                    <a:moveTo>
                      <a:pt x="124" y="122"/>
                    </a:moveTo>
                    <a:lnTo>
                      <a:pt x="124" y="122"/>
                    </a:lnTo>
                    <a:lnTo>
                      <a:pt x="112" y="122"/>
                    </a:lnTo>
                    <a:lnTo>
                      <a:pt x="102" y="11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14" y="78"/>
                    </a:lnTo>
                    <a:lnTo>
                      <a:pt x="6" y="70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106" y="26"/>
                    </a:lnTo>
                    <a:lnTo>
                      <a:pt x="106" y="26"/>
                    </a:lnTo>
                    <a:lnTo>
                      <a:pt x="116" y="28"/>
                    </a:lnTo>
                    <a:lnTo>
                      <a:pt x="126" y="30"/>
                    </a:lnTo>
                    <a:lnTo>
                      <a:pt x="126" y="30"/>
                    </a:lnTo>
                    <a:lnTo>
                      <a:pt x="136" y="28"/>
                    </a:lnTo>
                    <a:lnTo>
                      <a:pt x="146" y="26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6"/>
                    </a:lnTo>
                    <a:lnTo>
                      <a:pt x="250" y="10"/>
                    </a:lnTo>
                    <a:lnTo>
                      <a:pt x="250" y="48"/>
                    </a:lnTo>
                    <a:lnTo>
                      <a:pt x="250" y="48"/>
                    </a:lnTo>
                    <a:lnTo>
                      <a:pt x="248" y="58"/>
                    </a:lnTo>
                    <a:lnTo>
                      <a:pt x="242" y="70"/>
                    </a:lnTo>
                    <a:lnTo>
                      <a:pt x="234" y="78"/>
                    </a:lnTo>
                    <a:lnTo>
                      <a:pt x="224" y="84"/>
                    </a:lnTo>
                    <a:lnTo>
                      <a:pt x="146" y="118"/>
                    </a:lnTo>
                    <a:lnTo>
                      <a:pt x="146" y="118"/>
                    </a:lnTo>
                    <a:lnTo>
                      <a:pt x="136" y="122"/>
                    </a:lnTo>
                    <a:lnTo>
                      <a:pt x="124" y="122"/>
                    </a:lnTo>
                    <a:lnTo>
                      <a:pt x="124" y="122"/>
                    </a:lnTo>
                    <a:close/>
                    <a:moveTo>
                      <a:pt x="16" y="18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18" y="54"/>
                    </a:lnTo>
                    <a:lnTo>
                      <a:pt x="20" y="60"/>
                    </a:lnTo>
                    <a:lnTo>
                      <a:pt x="24" y="66"/>
                    </a:lnTo>
                    <a:lnTo>
                      <a:pt x="30" y="70"/>
                    </a:lnTo>
                    <a:lnTo>
                      <a:pt x="108" y="104"/>
                    </a:lnTo>
                    <a:lnTo>
                      <a:pt x="108" y="104"/>
                    </a:lnTo>
                    <a:lnTo>
                      <a:pt x="116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40" y="104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24" y="66"/>
                    </a:lnTo>
                    <a:lnTo>
                      <a:pt x="228" y="60"/>
                    </a:lnTo>
                    <a:lnTo>
                      <a:pt x="232" y="54"/>
                    </a:lnTo>
                    <a:lnTo>
                      <a:pt x="232" y="48"/>
                    </a:lnTo>
                    <a:lnTo>
                      <a:pt x="232" y="18"/>
                    </a:lnTo>
                    <a:lnTo>
                      <a:pt x="208" y="18"/>
                    </a:lnTo>
                    <a:lnTo>
                      <a:pt x="154" y="40"/>
                    </a:lnTo>
                    <a:lnTo>
                      <a:pt x="154" y="40"/>
                    </a:lnTo>
                    <a:lnTo>
                      <a:pt x="140" y="44"/>
                    </a:lnTo>
                    <a:lnTo>
                      <a:pt x="126" y="46"/>
                    </a:lnTo>
                    <a:lnTo>
                      <a:pt x="126" y="46"/>
                    </a:lnTo>
                    <a:lnTo>
                      <a:pt x="114" y="44"/>
                    </a:lnTo>
                    <a:lnTo>
                      <a:pt x="100" y="42"/>
                    </a:lnTo>
                    <a:lnTo>
                      <a:pt x="38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Freeform 135"/>
              <p:cNvSpPr>
                <a:spLocks noEditPoints="1"/>
              </p:cNvSpPr>
              <p:nvPr/>
            </p:nvSpPr>
            <p:spPr bwMode="auto">
              <a:xfrm>
                <a:off x="3786188" y="1143000"/>
                <a:ext cx="615950" cy="333375"/>
              </a:xfrm>
              <a:custGeom>
                <a:avLst/>
                <a:gdLst/>
                <a:ahLst/>
                <a:cxnLst>
                  <a:cxn ang="0">
                    <a:pos x="380" y="210"/>
                  </a:cxn>
                  <a:cxn ang="0">
                    <a:pos x="348" y="210"/>
                  </a:cxn>
                  <a:cxn ang="0">
                    <a:pos x="344" y="210"/>
                  </a:cxn>
                  <a:cxn ang="0">
                    <a:pos x="340" y="206"/>
                  </a:cxn>
                  <a:cxn ang="0">
                    <a:pos x="340" y="198"/>
                  </a:cxn>
                  <a:cxn ang="0">
                    <a:pos x="356" y="90"/>
                  </a:cxn>
                  <a:cxn ang="0">
                    <a:pos x="214" y="150"/>
                  </a:cxn>
                  <a:cxn ang="0">
                    <a:pos x="190" y="154"/>
                  </a:cxn>
                  <a:cxn ang="0">
                    <a:pos x="178" y="154"/>
                  </a:cxn>
                  <a:cxn ang="0">
                    <a:pos x="14" y="92"/>
                  </a:cxn>
                  <a:cxn ang="0">
                    <a:pos x="6" y="88"/>
                  </a:cxn>
                  <a:cxn ang="0">
                    <a:pos x="0" y="80"/>
                  </a:cxn>
                  <a:cxn ang="0">
                    <a:pos x="0" y="76"/>
                  </a:cxn>
                  <a:cxn ang="0">
                    <a:pos x="2" y="70"/>
                  </a:cxn>
                  <a:cxn ang="0">
                    <a:pos x="14" y="62"/>
                  </a:cxn>
                  <a:cxn ang="0">
                    <a:pos x="168" y="4"/>
                  </a:cxn>
                  <a:cxn ang="0">
                    <a:pos x="192" y="0"/>
                  </a:cxn>
                  <a:cxn ang="0">
                    <a:pos x="202" y="2"/>
                  </a:cxn>
                  <a:cxn ang="0">
                    <a:pos x="362" y="56"/>
                  </a:cxn>
                  <a:cxn ang="0">
                    <a:pos x="368" y="60"/>
                  </a:cxn>
                  <a:cxn ang="0">
                    <a:pos x="376" y="66"/>
                  </a:cxn>
                  <a:cxn ang="0">
                    <a:pos x="376" y="70"/>
                  </a:cxn>
                  <a:cxn ang="0">
                    <a:pos x="372" y="80"/>
                  </a:cxn>
                  <a:cxn ang="0">
                    <a:pos x="386" y="198"/>
                  </a:cxn>
                  <a:cxn ang="0">
                    <a:pos x="388" y="202"/>
                  </a:cxn>
                  <a:cxn ang="0">
                    <a:pos x="388" y="206"/>
                  </a:cxn>
                  <a:cxn ang="0">
                    <a:pos x="382" y="210"/>
                  </a:cxn>
                  <a:cxn ang="0">
                    <a:pos x="380" y="210"/>
                  </a:cxn>
                  <a:cxn ang="0">
                    <a:pos x="366" y="194"/>
                  </a:cxn>
                  <a:cxn ang="0">
                    <a:pos x="362" y="194"/>
                  </a:cxn>
                  <a:cxn ang="0">
                    <a:pos x="174" y="136"/>
                  </a:cxn>
                  <a:cxn ang="0">
                    <a:pos x="180" y="138"/>
                  </a:cxn>
                  <a:cxn ang="0">
                    <a:pos x="190" y="138"/>
                  </a:cxn>
                  <a:cxn ang="0">
                    <a:pos x="206" y="136"/>
                  </a:cxn>
                  <a:cxn ang="0">
                    <a:pos x="208" y="18"/>
                  </a:cxn>
                  <a:cxn ang="0">
                    <a:pos x="200" y="18"/>
                  </a:cxn>
                  <a:cxn ang="0">
                    <a:pos x="192" y="16"/>
                  </a:cxn>
                  <a:cxn ang="0">
                    <a:pos x="174" y="20"/>
                  </a:cxn>
                </a:cxnLst>
                <a:rect l="0" t="0" r="r" b="b"/>
                <a:pathLst>
                  <a:path w="388" h="210">
                    <a:moveTo>
                      <a:pt x="380" y="210"/>
                    </a:moveTo>
                    <a:lnTo>
                      <a:pt x="380" y="210"/>
                    </a:lnTo>
                    <a:lnTo>
                      <a:pt x="380" y="210"/>
                    </a:lnTo>
                    <a:lnTo>
                      <a:pt x="348" y="210"/>
                    </a:lnTo>
                    <a:lnTo>
                      <a:pt x="348" y="210"/>
                    </a:lnTo>
                    <a:lnTo>
                      <a:pt x="344" y="210"/>
                    </a:lnTo>
                    <a:lnTo>
                      <a:pt x="340" y="206"/>
                    </a:lnTo>
                    <a:lnTo>
                      <a:pt x="340" y="206"/>
                    </a:lnTo>
                    <a:lnTo>
                      <a:pt x="340" y="202"/>
                    </a:lnTo>
                    <a:lnTo>
                      <a:pt x="340" y="198"/>
                    </a:lnTo>
                    <a:lnTo>
                      <a:pt x="356" y="170"/>
                    </a:lnTo>
                    <a:lnTo>
                      <a:pt x="356" y="90"/>
                    </a:lnTo>
                    <a:lnTo>
                      <a:pt x="214" y="150"/>
                    </a:lnTo>
                    <a:lnTo>
                      <a:pt x="214" y="150"/>
                    </a:lnTo>
                    <a:lnTo>
                      <a:pt x="202" y="154"/>
                    </a:lnTo>
                    <a:lnTo>
                      <a:pt x="190" y="154"/>
                    </a:lnTo>
                    <a:lnTo>
                      <a:pt x="190" y="154"/>
                    </a:lnTo>
                    <a:lnTo>
                      <a:pt x="178" y="154"/>
                    </a:lnTo>
                    <a:lnTo>
                      <a:pt x="168" y="15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6" y="88"/>
                    </a:lnTo>
                    <a:lnTo>
                      <a:pt x="2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6" y="66"/>
                    </a:lnTo>
                    <a:lnTo>
                      <a:pt x="14" y="62"/>
                    </a:lnTo>
                    <a:lnTo>
                      <a:pt x="168" y="4"/>
                    </a:lnTo>
                    <a:lnTo>
                      <a:pt x="168" y="4"/>
                    </a:lnTo>
                    <a:lnTo>
                      <a:pt x="178" y="2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202" y="2"/>
                    </a:lnTo>
                    <a:lnTo>
                      <a:pt x="214" y="4"/>
                    </a:lnTo>
                    <a:lnTo>
                      <a:pt x="362" y="56"/>
                    </a:lnTo>
                    <a:lnTo>
                      <a:pt x="362" y="56"/>
                    </a:lnTo>
                    <a:lnTo>
                      <a:pt x="368" y="60"/>
                    </a:lnTo>
                    <a:lnTo>
                      <a:pt x="372" y="64"/>
                    </a:lnTo>
                    <a:lnTo>
                      <a:pt x="376" y="66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74"/>
                    </a:lnTo>
                    <a:lnTo>
                      <a:pt x="372" y="80"/>
                    </a:lnTo>
                    <a:lnTo>
                      <a:pt x="372" y="170"/>
                    </a:lnTo>
                    <a:lnTo>
                      <a:pt x="386" y="198"/>
                    </a:lnTo>
                    <a:lnTo>
                      <a:pt x="386" y="198"/>
                    </a:lnTo>
                    <a:lnTo>
                      <a:pt x="388" y="202"/>
                    </a:lnTo>
                    <a:lnTo>
                      <a:pt x="388" y="202"/>
                    </a:lnTo>
                    <a:lnTo>
                      <a:pt x="388" y="206"/>
                    </a:lnTo>
                    <a:lnTo>
                      <a:pt x="386" y="208"/>
                    </a:lnTo>
                    <a:lnTo>
                      <a:pt x="382" y="210"/>
                    </a:lnTo>
                    <a:lnTo>
                      <a:pt x="380" y="210"/>
                    </a:lnTo>
                    <a:lnTo>
                      <a:pt x="380" y="210"/>
                    </a:lnTo>
                    <a:close/>
                    <a:moveTo>
                      <a:pt x="362" y="194"/>
                    </a:moveTo>
                    <a:lnTo>
                      <a:pt x="366" y="194"/>
                    </a:lnTo>
                    <a:lnTo>
                      <a:pt x="364" y="190"/>
                    </a:lnTo>
                    <a:lnTo>
                      <a:pt x="362" y="194"/>
                    </a:lnTo>
                    <a:close/>
                    <a:moveTo>
                      <a:pt x="20" y="76"/>
                    </a:moveTo>
                    <a:lnTo>
                      <a:pt x="174" y="136"/>
                    </a:lnTo>
                    <a:lnTo>
                      <a:pt x="174" y="136"/>
                    </a:lnTo>
                    <a:lnTo>
                      <a:pt x="180" y="138"/>
                    </a:lnTo>
                    <a:lnTo>
                      <a:pt x="190" y="138"/>
                    </a:lnTo>
                    <a:lnTo>
                      <a:pt x="190" y="138"/>
                    </a:lnTo>
                    <a:lnTo>
                      <a:pt x="198" y="138"/>
                    </a:lnTo>
                    <a:lnTo>
                      <a:pt x="206" y="136"/>
                    </a:lnTo>
                    <a:lnTo>
                      <a:pt x="356" y="72"/>
                    </a:lnTo>
                    <a:lnTo>
                      <a:pt x="208" y="18"/>
                    </a:lnTo>
                    <a:lnTo>
                      <a:pt x="208" y="18"/>
                    </a:lnTo>
                    <a:lnTo>
                      <a:pt x="200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82" y="18"/>
                    </a:lnTo>
                    <a:lnTo>
                      <a:pt x="174" y="20"/>
                    </a:lnTo>
                    <a:lnTo>
                      <a:pt x="20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8" name="组 7"/>
          <p:cNvGrpSpPr/>
          <p:nvPr/>
        </p:nvGrpSpPr>
        <p:grpSpPr>
          <a:xfrm>
            <a:off x="3009900" y="2307808"/>
            <a:ext cx="781050" cy="781050"/>
            <a:chOff x="3009900" y="2307808"/>
            <a:chExt cx="781050" cy="781050"/>
          </a:xfrm>
        </p:grpSpPr>
        <p:sp>
          <p:nvSpPr>
            <p:cNvPr id="9" name="椭圆 8"/>
            <p:cNvSpPr/>
            <p:nvPr/>
          </p:nvSpPr>
          <p:spPr>
            <a:xfrm>
              <a:off x="3009900" y="2307808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" name="组 19"/>
            <p:cNvGrpSpPr/>
            <p:nvPr/>
          </p:nvGrpSpPr>
          <p:grpSpPr>
            <a:xfrm>
              <a:off x="3205606" y="2464970"/>
              <a:ext cx="394843" cy="527654"/>
              <a:chOff x="3910013" y="1676400"/>
              <a:chExt cx="349250" cy="466725"/>
            </a:xfrm>
            <a:solidFill>
              <a:schemeClr val="accent1"/>
            </a:solidFill>
          </p:grpSpPr>
          <p:sp>
            <p:nvSpPr>
              <p:cNvPr id="11" name="Freeform 139"/>
              <p:cNvSpPr>
                <a:spLocks noEditPoints="1"/>
              </p:cNvSpPr>
              <p:nvPr/>
            </p:nvSpPr>
            <p:spPr bwMode="auto">
              <a:xfrm>
                <a:off x="3910013" y="1676400"/>
                <a:ext cx="349250" cy="466725"/>
              </a:xfrm>
              <a:custGeom>
                <a:avLst/>
                <a:gdLst/>
                <a:ahLst/>
                <a:cxnLst>
                  <a:cxn ang="0">
                    <a:pos x="110" y="294"/>
                  </a:cxn>
                  <a:cxn ang="0">
                    <a:pos x="96" y="288"/>
                  </a:cxn>
                  <a:cxn ang="0">
                    <a:pos x="76" y="266"/>
                  </a:cxn>
                  <a:cxn ang="0">
                    <a:pos x="44" y="226"/>
                  </a:cxn>
                  <a:cxn ang="0">
                    <a:pos x="14" y="172"/>
                  </a:cxn>
                  <a:cxn ang="0">
                    <a:pos x="4" y="142"/>
                  </a:cxn>
                  <a:cxn ang="0">
                    <a:pos x="0" y="114"/>
                  </a:cxn>
                  <a:cxn ang="0">
                    <a:pos x="0" y="100"/>
                  </a:cxn>
                  <a:cxn ang="0">
                    <a:pos x="6" y="74"/>
                  </a:cxn>
                  <a:cxn ang="0">
                    <a:pos x="14" y="52"/>
                  </a:cxn>
                  <a:cxn ang="0">
                    <a:pos x="28" y="32"/>
                  </a:cxn>
                  <a:cxn ang="0">
                    <a:pos x="36" y="24"/>
                  </a:cxn>
                  <a:cxn ang="0">
                    <a:pos x="70" y="6"/>
                  </a:cxn>
                  <a:cxn ang="0">
                    <a:pos x="110" y="0"/>
                  </a:cxn>
                  <a:cxn ang="0">
                    <a:pos x="132" y="0"/>
                  </a:cxn>
                  <a:cxn ang="0">
                    <a:pos x="168" y="14"/>
                  </a:cxn>
                  <a:cxn ang="0">
                    <a:pos x="184" y="24"/>
                  </a:cxn>
                  <a:cxn ang="0">
                    <a:pos x="200" y="42"/>
                  </a:cxn>
                  <a:cxn ang="0">
                    <a:pos x="212" y="62"/>
                  </a:cxn>
                  <a:cxn ang="0">
                    <a:pos x="218" y="86"/>
                  </a:cxn>
                  <a:cxn ang="0">
                    <a:pos x="220" y="114"/>
                  </a:cxn>
                  <a:cxn ang="0">
                    <a:pos x="220" y="128"/>
                  </a:cxn>
                  <a:cxn ang="0">
                    <a:pos x="212" y="158"/>
                  </a:cxn>
                  <a:cxn ang="0">
                    <a:pos x="192" y="200"/>
                  </a:cxn>
                  <a:cxn ang="0">
                    <a:pos x="160" y="248"/>
                  </a:cxn>
                  <a:cxn ang="0">
                    <a:pos x="126" y="288"/>
                  </a:cxn>
                  <a:cxn ang="0">
                    <a:pos x="118" y="292"/>
                  </a:cxn>
                  <a:cxn ang="0">
                    <a:pos x="110" y="294"/>
                  </a:cxn>
                  <a:cxn ang="0">
                    <a:pos x="110" y="16"/>
                  </a:cxn>
                  <a:cxn ang="0">
                    <a:pos x="86" y="18"/>
                  </a:cxn>
                  <a:cxn ang="0">
                    <a:pos x="66" y="24"/>
                  </a:cxn>
                  <a:cxn ang="0">
                    <a:pos x="38" y="48"/>
                  </a:cxn>
                  <a:cxn ang="0">
                    <a:pos x="22" y="80"/>
                  </a:cxn>
                  <a:cxn ang="0">
                    <a:pos x="16" y="114"/>
                  </a:cxn>
                  <a:cxn ang="0">
                    <a:pos x="18" y="126"/>
                  </a:cxn>
                  <a:cxn ang="0">
                    <a:pos x="24" y="154"/>
                  </a:cxn>
                  <a:cxn ang="0">
                    <a:pos x="42" y="194"/>
                  </a:cxn>
                  <a:cxn ang="0">
                    <a:pos x="74" y="238"/>
                  </a:cxn>
                  <a:cxn ang="0">
                    <a:pos x="106" y="276"/>
                  </a:cxn>
                  <a:cxn ang="0">
                    <a:pos x="110" y="278"/>
                  </a:cxn>
                  <a:cxn ang="0">
                    <a:pos x="114" y="276"/>
                  </a:cxn>
                  <a:cxn ang="0">
                    <a:pos x="146" y="238"/>
                  </a:cxn>
                  <a:cxn ang="0">
                    <a:pos x="178" y="194"/>
                  </a:cxn>
                  <a:cxn ang="0">
                    <a:pos x="196" y="154"/>
                  </a:cxn>
                  <a:cxn ang="0">
                    <a:pos x="204" y="126"/>
                  </a:cxn>
                  <a:cxn ang="0">
                    <a:pos x="204" y="114"/>
                  </a:cxn>
                  <a:cxn ang="0">
                    <a:pos x="200" y="80"/>
                  </a:cxn>
                  <a:cxn ang="0">
                    <a:pos x="184" y="48"/>
                  </a:cxn>
                  <a:cxn ang="0">
                    <a:pos x="154" y="24"/>
                  </a:cxn>
                  <a:cxn ang="0">
                    <a:pos x="134" y="18"/>
                  </a:cxn>
                  <a:cxn ang="0">
                    <a:pos x="110" y="16"/>
                  </a:cxn>
                </a:cxnLst>
                <a:rect l="0" t="0" r="r" b="b"/>
                <a:pathLst>
                  <a:path w="220" h="294">
                    <a:moveTo>
                      <a:pt x="110" y="294"/>
                    </a:moveTo>
                    <a:lnTo>
                      <a:pt x="110" y="294"/>
                    </a:lnTo>
                    <a:lnTo>
                      <a:pt x="102" y="292"/>
                    </a:lnTo>
                    <a:lnTo>
                      <a:pt x="96" y="288"/>
                    </a:lnTo>
                    <a:lnTo>
                      <a:pt x="96" y="288"/>
                    </a:lnTo>
                    <a:lnTo>
                      <a:pt x="76" y="266"/>
                    </a:lnTo>
                    <a:lnTo>
                      <a:pt x="60" y="248"/>
                    </a:lnTo>
                    <a:lnTo>
                      <a:pt x="44" y="226"/>
                    </a:lnTo>
                    <a:lnTo>
                      <a:pt x="28" y="200"/>
                    </a:lnTo>
                    <a:lnTo>
                      <a:pt x="14" y="172"/>
                    </a:lnTo>
                    <a:lnTo>
                      <a:pt x="8" y="158"/>
                    </a:lnTo>
                    <a:lnTo>
                      <a:pt x="4" y="142"/>
                    </a:lnTo>
                    <a:lnTo>
                      <a:pt x="2" y="128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00"/>
                    </a:lnTo>
                    <a:lnTo>
                      <a:pt x="2" y="86"/>
                    </a:lnTo>
                    <a:lnTo>
                      <a:pt x="6" y="74"/>
                    </a:lnTo>
                    <a:lnTo>
                      <a:pt x="10" y="62"/>
                    </a:lnTo>
                    <a:lnTo>
                      <a:pt x="14" y="52"/>
                    </a:lnTo>
                    <a:lnTo>
                      <a:pt x="20" y="42"/>
                    </a:lnTo>
                    <a:lnTo>
                      <a:pt x="28" y="3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52" y="14"/>
                    </a:lnTo>
                    <a:lnTo>
                      <a:pt x="70" y="6"/>
                    </a:lnTo>
                    <a:lnTo>
                      <a:pt x="9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32" y="0"/>
                    </a:lnTo>
                    <a:lnTo>
                      <a:pt x="150" y="6"/>
                    </a:lnTo>
                    <a:lnTo>
                      <a:pt x="168" y="14"/>
                    </a:lnTo>
                    <a:lnTo>
                      <a:pt x="184" y="24"/>
                    </a:lnTo>
                    <a:lnTo>
                      <a:pt x="184" y="24"/>
                    </a:lnTo>
                    <a:lnTo>
                      <a:pt x="192" y="32"/>
                    </a:lnTo>
                    <a:lnTo>
                      <a:pt x="200" y="42"/>
                    </a:lnTo>
                    <a:lnTo>
                      <a:pt x="206" y="52"/>
                    </a:lnTo>
                    <a:lnTo>
                      <a:pt x="212" y="62"/>
                    </a:lnTo>
                    <a:lnTo>
                      <a:pt x="216" y="74"/>
                    </a:lnTo>
                    <a:lnTo>
                      <a:pt x="218" y="86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114"/>
                    </a:lnTo>
                    <a:lnTo>
                      <a:pt x="220" y="128"/>
                    </a:lnTo>
                    <a:lnTo>
                      <a:pt x="216" y="142"/>
                    </a:lnTo>
                    <a:lnTo>
                      <a:pt x="212" y="158"/>
                    </a:lnTo>
                    <a:lnTo>
                      <a:pt x="206" y="172"/>
                    </a:lnTo>
                    <a:lnTo>
                      <a:pt x="192" y="200"/>
                    </a:lnTo>
                    <a:lnTo>
                      <a:pt x="176" y="226"/>
                    </a:lnTo>
                    <a:lnTo>
                      <a:pt x="160" y="248"/>
                    </a:lnTo>
                    <a:lnTo>
                      <a:pt x="144" y="266"/>
                    </a:lnTo>
                    <a:lnTo>
                      <a:pt x="126" y="288"/>
                    </a:lnTo>
                    <a:lnTo>
                      <a:pt x="126" y="288"/>
                    </a:lnTo>
                    <a:lnTo>
                      <a:pt x="118" y="292"/>
                    </a:lnTo>
                    <a:lnTo>
                      <a:pt x="110" y="294"/>
                    </a:lnTo>
                    <a:lnTo>
                      <a:pt x="110" y="294"/>
                    </a:lnTo>
                    <a:close/>
                    <a:moveTo>
                      <a:pt x="110" y="16"/>
                    </a:moveTo>
                    <a:lnTo>
                      <a:pt x="110" y="16"/>
                    </a:lnTo>
                    <a:lnTo>
                      <a:pt x="98" y="16"/>
                    </a:lnTo>
                    <a:lnTo>
                      <a:pt x="86" y="18"/>
                    </a:lnTo>
                    <a:lnTo>
                      <a:pt x="76" y="20"/>
                    </a:lnTo>
                    <a:lnTo>
                      <a:pt x="66" y="24"/>
                    </a:lnTo>
                    <a:lnTo>
                      <a:pt x="50" y="34"/>
                    </a:lnTo>
                    <a:lnTo>
                      <a:pt x="38" y="48"/>
                    </a:lnTo>
                    <a:lnTo>
                      <a:pt x="28" y="62"/>
                    </a:lnTo>
                    <a:lnTo>
                      <a:pt x="22" y="80"/>
                    </a:lnTo>
                    <a:lnTo>
                      <a:pt x="18" y="96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8" y="126"/>
                    </a:lnTo>
                    <a:lnTo>
                      <a:pt x="20" y="140"/>
                    </a:lnTo>
                    <a:lnTo>
                      <a:pt x="24" y="154"/>
                    </a:lnTo>
                    <a:lnTo>
                      <a:pt x="30" y="168"/>
                    </a:lnTo>
                    <a:lnTo>
                      <a:pt x="42" y="194"/>
                    </a:lnTo>
                    <a:lnTo>
                      <a:pt x="58" y="218"/>
                    </a:lnTo>
                    <a:lnTo>
                      <a:pt x="74" y="238"/>
                    </a:lnTo>
                    <a:lnTo>
                      <a:pt x="88" y="256"/>
                    </a:lnTo>
                    <a:lnTo>
                      <a:pt x="106" y="276"/>
                    </a:lnTo>
                    <a:lnTo>
                      <a:pt x="106" y="276"/>
                    </a:lnTo>
                    <a:lnTo>
                      <a:pt x="110" y="278"/>
                    </a:lnTo>
                    <a:lnTo>
                      <a:pt x="114" y="276"/>
                    </a:lnTo>
                    <a:lnTo>
                      <a:pt x="114" y="276"/>
                    </a:lnTo>
                    <a:lnTo>
                      <a:pt x="132" y="256"/>
                    </a:lnTo>
                    <a:lnTo>
                      <a:pt x="146" y="238"/>
                    </a:lnTo>
                    <a:lnTo>
                      <a:pt x="162" y="218"/>
                    </a:lnTo>
                    <a:lnTo>
                      <a:pt x="178" y="194"/>
                    </a:lnTo>
                    <a:lnTo>
                      <a:pt x="192" y="168"/>
                    </a:lnTo>
                    <a:lnTo>
                      <a:pt x="196" y="154"/>
                    </a:lnTo>
                    <a:lnTo>
                      <a:pt x="200" y="140"/>
                    </a:lnTo>
                    <a:lnTo>
                      <a:pt x="204" y="126"/>
                    </a:lnTo>
                    <a:lnTo>
                      <a:pt x="204" y="114"/>
                    </a:lnTo>
                    <a:lnTo>
                      <a:pt x="204" y="114"/>
                    </a:lnTo>
                    <a:lnTo>
                      <a:pt x="204" y="96"/>
                    </a:lnTo>
                    <a:lnTo>
                      <a:pt x="200" y="80"/>
                    </a:lnTo>
                    <a:lnTo>
                      <a:pt x="192" y="62"/>
                    </a:lnTo>
                    <a:lnTo>
                      <a:pt x="184" y="48"/>
                    </a:lnTo>
                    <a:lnTo>
                      <a:pt x="170" y="34"/>
                    </a:lnTo>
                    <a:lnTo>
                      <a:pt x="154" y="24"/>
                    </a:lnTo>
                    <a:lnTo>
                      <a:pt x="144" y="20"/>
                    </a:lnTo>
                    <a:lnTo>
                      <a:pt x="134" y="18"/>
                    </a:lnTo>
                    <a:lnTo>
                      <a:pt x="122" y="16"/>
                    </a:lnTo>
                    <a:lnTo>
                      <a:pt x="110" y="16"/>
                    </a:lnTo>
                    <a:lnTo>
                      <a:pt x="1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Freeform 140"/>
              <p:cNvSpPr>
                <a:spLocks noEditPoints="1"/>
              </p:cNvSpPr>
              <p:nvPr/>
            </p:nvSpPr>
            <p:spPr bwMode="auto">
              <a:xfrm>
                <a:off x="3992563" y="1739900"/>
                <a:ext cx="184150" cy="180975"/>
              </a:xfrm>
              <a:custGeom>
                <a:avLst/>
                <a:gdLst/>
                <a:ahLst/>
                <a:cxnLst>
                  <a:cxn ang="0">
                    <a:pos x="58" y="114"/>
                  </a:cxn>
                  <a:cxn ang="0">
                    <a:pos x="36" y="110"/>
                  </a:cxn>
                  <a:cxn ang="0">
                    <a:pos x="18" y="98"/>
                  </a:cxn>
                  <a:cxn ang="0">
                    <a:pos x="6" y="80"/>
                  </a:cxn>
                  <a:cxn ang="0">
                    <a:pos x="0" y="58"/>
                  </a:cxn>
                  <a:cxn ang="0">
                    <a:pos x="2" y="46"/>
                  </a:cxn>
                  <a:cxn ang="0">
                    <a:pos x="10" y="24"/>
                  </a:cxn>
                  <a:cxn ang="0">
                    <a:pos x="26" y="10"/>
                  </a:cxn>
                  <a:cxn ang="0">
                    <a:pos x="46" y="0"/>
                  </a:cxn>
                  <a:cxn ang="0">
                    <a:pos x="58" y="0"/>
                  </a:cxn>
                  <a:cxn ang="0">
                    <a:pos x="80" y="4"/>
                  </a:cxn>
                  <a:cxn ang="0">
                    <a:pos x="100" y="16"/>
                  </a:cxn>
                  <a:cxn ang="0">
                    <a:pos x="112" y="34"/>
                  </a:cxn>
                  <a:cxn ang="0">
                    <a:pos x="116" y="58"/>
                  </a:cxn>
                  <a:cxn ang="0">
                    <a:pos x="114" y="68"/>
                  </a:cxn>
                  <a:cxn ang="0">
                    <a:pos x="106" y="90"/>
                  </a:cxn>
                  <a:cxn ang="0">
                    <a:pos x="90" y="104"/>
                  </a:cxn>
                  <a:cxn ang="0">
                    <a:pos x="70" y="114"/>
                  </a:cxn>
                  <a:cxn ang="0">
                    <a:pos x="58" y="114"/>
                  </a:cxn>
                  <a:cxn ang="0">
                    <a:pos x="58" y="16"/>
                  </a:cxn>
                  <a:cxn ang="0">
                    <a:pos x="42" y="18"/>
                  </a:cxn>
                  <a:cxn ang="0">
                    <a:pos x="30" y="28"/>
                  </a:cxn>
                  <a:cxn ang="0">
                    <a:pos x="20" y="42"/>
                  </a:cxn>
                  <a:cxn ang="0">
                    <a:pos x="16" y="58"/>
                  </a:cxn>
                  <a:cxn ang="0">
                    <a:pos x="18" y="66"/>
                  </a:cxn>
                  <a:cxn ang="0">
                    <a:pos x="24" y="80"/>
                  </a:cxn>
                  <a:cxn ang="0">
                    <a:pos x="36" y="92"/>
                  </a:cxn>
                  <a:cxn ang="0">
                    <a:pos x="50" y="98"/>
                  </a:cxn>
                  <a:cxn ang="0">
                    <a:pos x="58" y="98"/>
                  </a:cxn>
                  <a:cxn ang="0">
                    <a:pos x="74" y="96"/>
                  </a:cxn>
                  <a:cxn ang="0">
                    <a:pos x="88" y="86"/>
                  </a:cxn>
                  <a:cxn ang="0">
                    <a:pos x="96" y="74"/>
                  </a:cxn>
                  <a:cxn ang="0">
                    <a:pos x="100" y="58"/>
                  </a:cxn>
                  <a:cxn ang="0">
                    <a:pos x="98" y="48"/>
                  </a:cxn>
                  <a:cxn ang="0">
                    <a:pos x="92" y="34"/>
                  </a:cxn>
                  <a:cxn ang="0">
                    <a:pos x="82" y="22"/>
                  </a:cxn>
                  <a:cxn ang="0">
                    <a:pos x="66" y="16"/>
                  </a:cxn>
                  <a:cxn ang="0">
                    <a:pos x="58" y="16"/>
                  </a:cxn>
                </a:cxnLst>
                <a:rect l="0" t="0" r="r" b="b"/>
                <a:pathLst>
                  <a:path w="116" h="114">
                    <a:moveTo>
                      <a:pt x="58" y="114"/>
                    </a:moveTo>
                    <a:lnTo>
                      <a:pt x="58" y="114"/>
                    </a:lnTo>
                    <a:lnTo>
                      <a:pt x="46" y="114"/>
                    </a:lnTo>
                    <a:lnTo>
                      <a:pt x="36" y="110"/>
                    </a:lnTo>
                    <a:lnTo>
                      <a:pt x="26" y="104"/>
                    </a:lnTo>
                    <a:lnTo>
                      <a:pt x="18" y="98"/>
                    </a:lnTo>
                    <a:lnTo>
                      <a:pt x="10" y="90"/>
                    </a:lnTo>
                    <a:lnTo>
                      <a:pt x="6" y="80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4"/>
                    </a:lnTo>
                    <a:lnTo>
                      <a:pt x="10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0" y="4"/>
                    </a:lnTo>
                    <a:lnTo>
                      <a:pt x="90" y="10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2" y="34"/>
                    </a:lnTo>
                    <a:lnTo>
                      <a:pt x="114" y="46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68"/>
                    </a:lnTo>
                    <a:lnTo>
                      <a:pt x="112" y="80"/>
                    </a:lnTo>
                    <a:lnTo>
                      <a:pt x="106" y="90"/>
                    </a:lnTo>
                    <a:lnTo>
                      <a:pt x="100" y="98"/>
                    </a:lnTo>
                    <a:lnTo>
                      <a:pt x="90" y="104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close/>
                    <a:moveTo>
                      <a:pt x="58" y="16"/>
                    </a:moveTo>
                    <a:lnTo>
                      <a:pt x="58" y="16"/>
                    </a:lnTo>
                    <a:lnTo>
                      <a:pt x="50" y="16"/>
                    </a:lnTo>
                    <a:lnTo>
                      <a:pt x="42" y="18"/>
                    </a:lnTo>
                    <a:lnTo>
                      <a:pt x="36" y="22"/>
                    </a:lnTo>
                    <a:lnTo>
                      <a:pt x="30" y="28"/>
                    </a:lnTo>
                    <a:lnTo>
                      <a:pt x="24" y="34"/>
                    </a:lnTo>
                    <a:lnTo>
                      <a:pt x="20" y="42"/>
                    </a:lnTo>
                    <a:lnTo>
                      <a:pt x="18" y="48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8" y="66"/>
                    </a:lnTo>
                    <a:lnTo>
                      <a:pt x="20" y="74"/>
                    </a:lnTo>
                    <a:lnTo>
                      <a:pt x="24" y="80"/>
                    </a:lnTo>
                    <a:lnTo>
                      <a:pt x="30" y="86"/>
                    </a:lnTo>
                    <a:lnTo>
                      <a:pt x="36" y="92"/>
                    </a:lnTo>
                    <a:lnTo>
                      <a:pt x="42" y="96"/>
                    </a:lnTo>
                    <a:lnTo>
                      <a:pt x="50" y="98"/>
                    </a:lnTo>
                    <a:lnTo>
                      <a:pt x="58" y="98"/>
                    </a:lnTo>
                    <a:lnTo>
                      <a:pt x="58" y="98"/>
                    </a:lnTo>
                    <a:lnTo>
                      <a:pt x="66" y="98"/>
                    </a:lnTo>
                    <a:lnTo>
                      <a:pt x="74" y="96"/>
                    </a:lnTo>
                    <a:lnTo>
                      <a:pt x="82" y="92"/>
                    </a:lnTo>
                    <a:lnTo>
                      <a:pt x="88" y="86"/>
                    </a:lnTo>
                    <a:lnTo>
                      <a:pt x="92" y="80"/>
                    </a:lnTo>
                    <a:lnTo>
                      <a:pt x="96" y="74"/>
                    </a:lnTo>
                    <a:lnTo>
                      <a:pt x="98" y="6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98" y="48"/>
                    </a:lnTo>
                    <a:lnTo>
                      <a:pt x="96" y="40"/>
                    </a:lnTo>
                    <a:lnTo>
                      <a:pt x="92" y="34"/>
                    </a:lnTo>
                    <a:lnTo>
                      <a:pt x="88" y="28"/>
                    </a:lnTo>
                    <a:lnTo>
                      <a:pt x="82" y="22"/>
                    </a:lnTo>
                    <a:lnTo>
                      <a:pt x="74" y="18"/>
                    </a:lnTo>
                    <a:lnTo>
                      <a:pt x="66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3" name="组 12"/>
          <p:cNvGrpSpPr/>
          <p:nvPr/>
        </p:nvGrpSpPr>
        <p:grpSpPr>
          <a:xfrm>
            <a:off x="2228850" y="5400172"/>
            <a:ext cx="781050" cy="781050"/>
            <a:chOff x="2228850" y="5400172"/>
            <a:chExt cx="781050" cy="781050"/>
          </a:xfrm>
        </p:grpSpPr>
        <p:sp>
          <p:nvSpPr>
            <p:cNvPr id="14" name="椭圆 13"/>
            <p:cNvSpPr/>
            <p:nvPr/>
          </p:nvSpPr>
          <p:spPr>
            <a:xfrm>
              <a:off x="2228850" y="5400172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Freeform 148"/>
            <p:cNvSpPr>
              <a:spLocks noEditPoints="1"/>
            </p:cNvSpPr>
            <p:nvPr/>
          </p:nvSpPr>
          <p:spPr bwMode="auto">
            <a:xfrm>
              <a:off x="2376487" y="5535109"/>
              <a:ext cx="485775" cy="511175"/>
            </a:xfrm>
            <a:custGeom>
              <a:avLst/>
              <a:gdLst/>
              <a:ahLst/>
              <a:cxnLst>
                <a:cxn ang="0">
                  <a:pos x="238" y="8"/>
                </a:cxn>
                <a:cxn ang="0">
                  <a:pos x="234" y="2"/>
                </a:cxn>
                <a:cxn ang="0">
                  <a:pos x="78" y="0"/>
                </a:cxn>
                <a:cxn ang="0">
                  <a:pos x="72" y="2"/>
                </a:cxn>
                <a:cxn ang="0">
                  <a:pos x="68" y="48"/>
                </a:cxn>
                <a:cxn ang="0">
                  <a:pos x="16" y="50"/>
                </a:cxn>
                <a:cxn ang="0">
                  <a:pos x="0" y="74"/>
                </a:cxn>
                <a:cxn ang="0">
                  <a:pos x="2" y="88"/>
                </a:cxn>
                <a:cxn ang="0">
                  <a:pos x="44" y="162"/>
                </a:cxn>
                <a:cxn ang="0">
                  <a:pos x="44" y="162"/>
                </a:cxn>
                <a:cxn ang="0">
                  <a:pos x="62" y="178"/>
                </a:cxn>
                <a:cxn ang="0">
                  <a:pos x="72" y="194"/>
                </a:cxn>
                <a:cxn ang="0">
                  <a:pos x="96" y="228"/>
                </a:cxn>
                <a:cxn ang="0">
                  <a:pos x="132" y="248"/>
                </a:cxn>
                <a:cxn ang="0">
                  <a:pos x="126" y="272"/>
                </a:cxn>
                <a:cxn ang="0">
                  <a:pos x="106" y="280"/>
                </a:cxn>
                <a:cxn ang="0">
                  <a:pos x="98" y="308"/>
                </a:cxn>
                <a:cxn ang="0">
                  <a:pos x="72" y="310"/>
                </a:cxn>
                <a:cxn ang="0">
                  <a:pos x="72" y="320"/>
                </a:cxn>
                <a:cxn ang="0">
                  <a:pos x="114" y="322"/>
                </a:cxn>
                <a:cxn ang="0">
                  <a:pos x="228" y="322"/>
                </a:cxn>
                <a:cxn ang="0">
                  <a:pos x="236" y="314"/>
                </a:cxn>
                <a:cxn ang="0">
                  <a:pos x="228" y="308"/>
                </a:cxn>
                <a:cxn ang="0">
                  <a:pos x="208" y="300"/>
                </a:cxn>
                <a:cxn ang="0">
                  <a:pos x="190" y="274"/>
                </a:cxn>
                <a:cxn ang="0">
                  <a:pos x="160" y="250"/>
                </a:cxn>
                <a:cxn ang="0">
                  <a:pos x="188" y="244"/>
                </a:cxn>
                <a:cxn ang="0">
                  <a:pos x="220" y="218"/>
                </a:cxn>
                <a:cxn ang="0">
                  <a:pos x="236" y="180"/>
                </a:cxn>
                <a:cxn ang="0">
                  <a:pos x="252" y="174"/>
                </a:cxn>
                <a:cxn ang="0">
                  <a:pos x="262" y="162"/>
                </a:cxn>
                <a:cxn ang="0">
                  <a:pos x="302" y="88"/>
                </a:cxn>
                <a:cxn ang="0">
                  <a:pos x="306" y="82"/>
                </a:cxn>
                <a:cxn ang="0">
                  <a:pos x="304" y="64"/>
                </a:cxn>
                <a:cxn ang="0">
                  <a:pos x="280" y="48"/>
                </a:cxn>
                <a:cxn ang="0">
                  <a:pos x="68" y="164"/>
                </a:cxn>
                <a:cxn ang="0">
                  <a:pos x="56" y="154"/>
                </a:cxn>
                <a:cxn ang="0">
                  <a:pos x="16" y="82"/>
                </a:cxn>
                <a:cxn ang="0">
                  <a:pos x="14" y="74"/>
                </a:cxn>
                <a:cxn ang="0">
                  <a:pos x="18" y="66"/>
                </a:cxn>
                <a:cxn ang="0">
                  <a:pos x="68" y="64"/>
                </a:cxn>
                <a:cxn ang="0">
                  <a:pos x="180" y="286"/>
                </a:cxn>
                <a:cxn ang="0">
                  <a:pos x="192" y="296"/>
                </a:cxn>
                <a:cxn ang="0">
                  <a:pos x="112" y="308"/>
                </a:cxn>
                <a:cxn ang="0">
                  <a:pos x="114" y="296"/>
                </a:cxn>
                <a:cxn ang="0">
                  <a:pos x="126" y="286"/>
                </a:cxn>
                <a:cxn ang="0">
                  <a:pos x="222" y="56"/>
                </a:cxn>
                <a:cxn ang="0">
                  <a:pos x="222" y="172"/>
                </a:cxn>
                <a:cxn ang="0">
                  <a:pos x="222" y="174"/>
                </a:cxn>
                <a:cxn ang="0">
                  <a:pos x="208" y="208"/>
                </a:cxn>
                <a:cxn ang="0">
                  <a:pos x="178" y="232"/>
                </a:cxn>
                <a:cxn ang="0">
                  <a:pos x="152" y="236"/>
                </a:cxn>
                <a:cxn ang="0">
                  <a:pos x="116" y="226"/>
                </a:cxn>
                <a:cxn ang="0">
                  <a:pos x="90" y="198"/>
                </a:cxn>
                <a:cxn ang="0">
                  <a:pos x="84" y="172"/>
                </a:cxn>
                <a:cxn ang="0">
                  <a:pos x="82" y="56"/>
                </a:cxn>
                <a:cxn ang="0">
                  <a:pos x="222" y="56"/>
                </a:cxn>
                <a:cxn ang="0">
                  <a:pos x="290" y="82"/>
                </a:cxn>
                <a:cxn ang="0">
                  <a:pos x="250" y="154"/>
                </a:cxn>
                <a:cxn ang="0">
                  <a:pos x="238" y="164"/>
                </a:cxn>
                <a:cxn ang="0">
                  <a:pos x="280" y="64"/>
                </a:cxn>
                <a:cxn ang="0">
                  <a:pos x="290" y="70"/>
                </a:cxn>
                <a:cxn ang="0">
                  <a:pos x="290" y="80"/>
                </a:cxn>
              </a:cxnLst>
              <a:rect l="0" t="0" r="r" b="b"/>
              <a:pathLst>
                <a:path w="306" h="322">
                  <a:moveTo>
                    <a:pt x="280" y="48"/>
                  </a:moveTo>
                  <a:lnTo>
                    <a:pt x="238" y="4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0"/>
                  </a:lnTo>
                  <a:lnTo>
                    <a:pt x="22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50"/>
                  </a:lnTo>
                  <a:lnTo>
                    <a:pt x="8" y="56"/>
                  </a:lnTo>
                  <a:lnTo>
                    <a:pt x="2" y="6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8"/>
                  </a:lnTo>
                  <a:lnTo>
                    <a:pt x="54" y="174"/>
                  </a:lnTo>
                  <a:lnTo>
                    <a:pt x="62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2" y="194"/>
                  </a:lnTo>
                  <a:lnTo>
                    <a:pt x="78" y="208"/>
                  </a:lnTo>
                  <a:lnTo>
                    <a:pt x="86" y="218"/>
                  </a:lnTo>
                  <a:lnTo>
                    <a:pt x="96" y="228"/>
                  </a:lnTo>
                  <a:lnTo>
                    <a:pt x="106" y="236"/>
                  </a:lnTo>
                  <a:lnTo>
                    <a:pt x="118" y="244"/>
                  </a:lnTo>
                  <a:lnTo>
                    <a:pt x="132" y="248"/>
                  </a:lnTo>
                  <a:lnTo>
                    <a:pt x="146" y="250"/>
                  </a:lnTo>
                  <a:lnTo>
                    <a:pt x="146" y="272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4" y="274"/>
                  </a:lnTo>
                  <a:lnTo>
                    <a:pt x="106" y="280"/>
                  </a:lnTo>
                  <a:lnTo>
                    <a:pt x="100" y="290"/>
                  </a:lnTo>
                  <a:lnTo>
                    <a:pt x="98" y="300"/>
                  </a:lnTo>
                  <a:lnTo>
                    <a:pt x="98" y="308"/>
                  </a:lnTo>
                  <a:lnTo>
                    <a:pt x="78" y="308"/>
                  </a:lnTo>
                  <a:lnTo>
                    <a:pt x="78" y="308"/>
                  </a:lnTo>
                  <a:lnTo>
                    <a:pt x="72" y="310"/>
                  </a:lnTo>
                  <a:lnTo>
                    <a:pt x="70" y="314"/>
                  </a:lnTo>
                  <a:lnTo>
                    <a:pt x="70" y="314"/>
                  </a:lnTo>
                  <a:lnTo>
                    <a:pt x="72" y="320"/>
                  </a:lnTo>
                  <a:lnTo>
                    <a:pt x="78" y="322"/>
                  </a:lnTo>
                  <a:lnTo>
                    <a:pt x="98" y="322"/>
                  </a:lnTo>
                  <a:lnTo>
                    <a:pt x="114" y="322"/>
                  </a:lnTo>
                  <a:lnTo>
                    <a:pt x="192" y="322"/>
                  </a:lnTo>
                  <a:lnTo>
                    <a:pt x="208" y="322"/>
                  </a:lnTo>
                  <a:lnTo>
                    <a:pt x="228" y="322"/>
                  </a:lnTo>
                  <a:lnTo>
                    <a:pt x="228" y="322"/>
                  </a:lnTo>
                  <a:lnTo>
                    <a:pt x="234" y="320"/>
                  </a:lnTo>
                  <a:lnTo>
                    <a:pt x="236" y="314"/>
                  </a:lnTo>
                  <a:lnTo>
                    <a:pt x="236" y="314"/>
                  </a:lnTo>
                  <a:lnTo>
                    <a:pt x="234" y="310"/>
                  </a:lnTo>
                  <a:lnTo>
                    <a:pt x="228" y="308"/>
                  </a:lnTo>
                  <a:lnTo>
                    <a:pt x="208" y="30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6" y="290"/>
                  </a:lnTo>
                  <a:lnTo>
                    <a:pt x="200" y="280"/>
                  </a:lnTo>
                  <a:lnTo>
                    <a:pt x="190" y="274"/>
                  </a:lnTo>
                  <a:lnTo>
                    <a:pt x="180" y="272"/>
                  </a:lnTo>
                  <a:lnTo>
                    <a:pt x="160" y="272"/>
                  </a:lnTo>
                  <a:lnTo>
                    <a:pt x="160" y="250"/>
                  </a:lnTo>
                  <a:lnTo>
                    <a:pt x="160" y="250"/>
                  </a:lnTo>
                  <a:lnTo>
                    <a:pt x="174" y="248"/>
                  </a:lnTo>
                  <a:lnTo>
                    <a:pt x="188" y="244"/>
                  </a:lnTo>
                  <a:lnTo>
                    <a:pt x="200" y="236"/>
                  </a:lnTo>
                  <a:lnTo>
                    <a:pt x="210" y="228"/>
                  </a:lnTo>
                  <a:lnTo>
                    <a:pt x="220" y="218"/>
                  </a:lnTo>
                  <a:lnTo>
                    <a:pt x="228" y="208"/>
                  </a:lnTo>
                  <a:lnTo>
                    <a:pt x="232" y="194"/>
                  </a:lnTo>
                  <a:lnTo>
                    <a:pt x="236" y="180"/>
                  </a:lnTo>
                  <a:lnTo>
                    <a:pt x="236" y="180"/>
                  </a:lnTo>
                  <a:lnTo>
                    <a:pt x="244" y="178"/>
                  </a:lnTo>
                  <a:lnTo>
                    <a:pt x="252" y="174"/>
                  </a:lnTo>
                  <a:lnTo>
                    <a:pt x="258" y="168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6" y="82"/>
                  </a:lnTo>
                  <a:lnTo>
                    <a:pt x="306" y="74"/>
                  </a:lnTo>
                  <a:lnTo>
                    <a:pt x="306" y="74"/>
                  </a:lnTo>
                  <a:lnTo>
                    <a:pt x="304" y="64"/>
                  </a:lnTo>
                  <a:lnTo>
                    <a:pt x="298" y="56"/>
                  </a:lnTo>
                  <a:lnTo>
                    <a:pt x="290" y="50"/>
                  </a:lnTo>
                  <a:lnTo>
                    <a:pt x="280" y="48"/>
                  </a:lnTo>
                  <a:lnTo>
                    <a:pt x="280" y="48"/>
                  </a:lnTo>
                  <a:close/>
                  <a:moveTo>
                    <a:pt x="68" y="164"/>
                  </a:moveTo>
                  <a:lnTo>
                    <a:pt x="68" y="164"/>
                  </a:lnTo>
                  <a:lnTo>
                    <a:pt x="62" y="160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6" y="70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26" y="64"/>
                  </a:lnTo>
                  <a:lnTo>
                    <a:pt x="68" y="64"/>
                  </a:lnTo>
                  <a:lnTo>
                    <a:pt x="68" y="164"/>
                  </a:lnTo>
                  <a:close/>
                  <a:moveTo>
                    <a:pt x="180" y="286"/>
                  </a:moveTo>
                  <a:lnTo>
                    <a:pt x="180" y="286"/>
                  </a:lnTo>
                  <a:lnTo>
                    <a:pt x="186" y="288"/>
                  </a:lnTo>
                  <a:lnTo>
                    <a:pt x="190" y="290"/>
                  </a:lnTo>
                  <a:lnTo>
                    <a:pt x="192" y="296"/>
                  </a:lnTo>
                  <a:lnTo>
                    <a:pt x="194" y="300"/>
                  </a:lnTo>
                  <a:lnTo>
                    <a:pt x="194" y="308"/>
                  </a:lnTo>
                  <a:lnTo>
                    <a:pt x="112" y="308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14" y="296"/>
                  </a:lnTo>
                  <a:lnTo>
                    <a:pt x="116" y="290"/>
                  </a:lnTo>
                  <a:lnTo>
                    <a:pt x="120" y="288"/>
                  </a:lnTo>
                  <a:lnTo>
                    <a:pt x="126" y="286"/>
                  </a:lnTo>
                  <a:lnTo>
                    <a:pt x="152" y="286"/>
                  </a:lnTo>
                  <a:lnTo>
                    <a:pt x="180" y="286"/>
                  </a:lnTo>
                  <a:close/>
                  <a:moveTo>
                    <a:pt x="222" y="56"/>
                  </a:moveTo>
                  <a:lnTo>
                    <a:pt x="222" y="170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72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0" y="186"/>
                  </a:lnTo>
                  <a:lnTo>
                    <a:pt x="216" y="198"/>
                  </a:lnTo>
                  <a:lnTo>
                    <a:pt x="208" y="208"/>
                  </a:lnTo>
                  <a:lnTo>
                    <a:pt x="200" y="218"/>
                  </a:lnTo>
                  <a:lnTo>
                    <a:pt x="190" y="226"/>
                  </a:lnTo>
                  <a:lnTo>
                    <a:pt x="178" y="232"/>
                  </a:lnTo>
                  <a:lnTo>
                    <a:pt x="166" y="234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40" y="234"/>
                  </a:lnTo>
                  <a:lnTo>
                    <a:pt x="128" y="232"/>
                  </a:lnTo>
                  <a:lnTo>
                    <a:pt x="116" y="226"/>
                  </a:lnTo>
                  <a:lnTo>
                    <a:pt x="106" y="218"/>
                  </a:lnTo>
                  <a:lnTo>
                    <a:pt x="98" y="208"/>
                  </a:lnTo>
                  <a:lnTo>
                    <a:pt x="90" y="198"/>
                  </a:lnTo>
                  <a:lnTo>
                    <a:pt x="86" y="186"/>
                  </a:lnTo>
                  <a:lnTo>
                    <a:pt x="84" y="174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0"/>
                  </a:lnTo>
                  <a:lnTo>
                    <a:pt x="82" y="56"/>
                  </a:lnTo>
                  <a:lnTo>
                    <a:pt x="82" y="14"/>
                  </a:lnTo>
                  <a:lnTo>
                    <a:pt x="222" y="14"/>
                  </a:lnTo>
                  <a:lnTo>
                    <a:pt x="222" y="56"/>
                  </a:lnTo>
                  <a:close/>
                  <a:moveTo>
                    <a:pt x="290" y="80"/>
                  </a:moveTo>
                  <a:lnTo>
                    <a:pt x="290" y="80"/>
                  </a:lnTo>
                  <a:lnTo>
                    <a:pt x="290" y="82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44" y="160"/>
                  </a:lnTo>
                  <a:lnTo>
                    <a:pt x="238" y="164"/>
                  </a:lnTo>
                  <a:lnTo>
                    <a:pt x="238" y="64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4" y="64"/>
                  </a:lnTo>
                  <a:lnTo>
                    <a:pt x="288" y="66"/>
                  </a:lnTo>
                  <a:lnTo>
                    <a:pt x="290" y="70"/>
                  </a:lnTo>
                  <a:lnTo>
                    <a:pt x="292" y="74"/>
                  </a:lnTo>
                  <a:lnTo>
                    <a:pt x="292" y="74"/>
                  </a:lnTo>
                  <a:lnTo>
                    <a:pt x="290" y="80"/>
                  </a:lnTo>
                  <a:lnTo>
                    <a:pt x="290" y="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400425" y="1020386"/>
            <a:ext cx="6143625" cy="6294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088935" y="2398148"/>
            <a:ext cx="6143625" cy="6294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088934" y="4013282"/>
            <a:ext cx="6143625" cy="6294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507123" y="5447290"/>
            <a:ext cx="6143625" cy="6294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2839805" y="3861633"/>
            <a:ext cx="781050" cy="781050"/>
            <a:chOff x="2839805" y="3861633"/>
            <a:chExt cx="781050" cy="781050"/>
          </a:xfrm>
        </p:grpSpPr>
        <p:sp>
          <p:nvSpPr>
            <p:cNvPr id="21" name="椭圆 20"/>
            <p:cNvSpPr/>
            <p:nvPr/>
          </p:nvSpPr>
          <p:spPr>
            <a:xfrm>
              <a:off x="2839805" y="3861633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145"/>
            <p:cNvSpPr>
              <a:spLocks noEditPoints="1"/>
            </p:cNvSpPr>
            <p:nvPr/>
          </p:nvSpPr>
          <p:spPr bwMode="auto">
            <a:xfrm>
              <a:off x="3011823" y="4028320"/>
              <a:ext cx="495300" cy="447675"/>
            </a:xfrm>
            <a:custGeom>
              <a:avLst/>
              <a:gdLst/>
              <a:ahLst/>
              <a:cxnLst>
                <a:cxn ang="0">
                  <a:pos x="182" y="282"/>
                </a:cxn>
                <a:cxn ang="0">
                  <a:pos x="130" y="180"/>
                </a:cxn>
                <a:cxn ang="0">
                  <a:pos x="58" y="282"/>
                </a:cxn>
                <a:cxn ang="0">
                  <a:pos x="50" y="282"/>
                </a:cxn>
                <a:cxn ang="0">
                  <a:pos x="42" y="278"/>
                </a:cxn>
                <a:cxn ang="0">
                  <a:pos x="36" y="268"/>
                </a:cxn>
                <a:cxn ang="0">
                  <a:pos x="36" y="166"/>
                </a:cxn>
                <a:cxn ang="0">
                  <a:pos x="16" y="166"/>
                </a:cxn>
                <a:cxn ang="0">
                  <a:pos x="4" y="164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0" y="146"/>
                </a:cxn>
                <a:cxn ang="0">
                  <a:pos x="138" y="8"/>
                </a:cxn>
                <a:cxn ang="0">
                  <a:pos x="146" y="2"/>
                </a:cxn>
                <a:cxn ang="0">
                  <a:pos x="156" y="0"/>
                </a:cxn>
                <a:cxn ang="0">
                  <a:pos x="174" y="8"/>
                </a:cxn>
                <a:cxn ang="0">
                  <a:pos x="306" y="142"/>
                </a:cxn>
                <a:cxn ang="0">
                  <a:pos x="312" y="152"/>
                </a:cxn>
                <a:cxn ang="0">
                  <a:pos x="312" y="158"/>
                </a:cxn>
                <a:cxn ang="0">
                  <a:pos x="310" y="160"/>
                </a:cxn>
                <a:cxn ang="0">
                  <a:pos x="302" y="166"/>
                </a:cxn>
                <a:cxn ang="0">
                  <a:pos x="276" y="166"/>
                </a:cxn>
                <a:cxn ang="0">
                  <a:pos x="276" y="262"/>
                </a:cxn>
                <a:cxn ang="0">
                  <a:pos x="274" y="274"/>
                </a:cxn>
                <a:cxn ang="0">
                  <a:pos x="268" y="280"/>
                </a:cxn>
                <a:cxn ang="0">
                  <a:pos x="258" y="282"/>
                </a:cxn>
                <a:cxn ang="0">
                  <a:pos x="196" y="268"/>
                </a:cxn>
                <a:cxn ang="0">
                  <a:pos x="258" y="268"/>
                </a:cxn>
                <a:cxn ang="0">
                  <a:pos x="260" y="268"/>
                </a:cxn>
                <a:cxn ang="0">
                  <a:pos x="260" y="152"/>
                </a:cxn>
                <a:cxn ang="0">
                  <a:pos x="296" y="152"/>
                </a:cxn>
                <a:cxn ang="0">
                  <a:pos x="296" y="152"/>
                </a:cxn>
                <a:cxn ang="0">
                  <a:pos x="164" y="18"/>
                </a:cxn>
                <a:cxn ang="0">
                  <a:pos x="160" y="16"/>
                </a:cxn>
                <a:cxn ang="0">
                  <a:pos x="152" y="16"/>
                </a:cxn>
                <a:cxn ang="0">
                  <a:pos x="16" y="152"/>
                </a:cxn>
                <a:cxn ang="0">
                  <a:pos x="14" y="152"/>
                </a:cxn>
                <a:cxn ang="0">
                  <a:pos x="16" y="152"/>
                </a:cxn>
                <a:cxn ang="0">
                  <a:pos x="50" y="262"/>
                </a:cxn>
                <a:cxn ang="0">
                  <a:pos x="52" y="266"/>
                </a:cxn>
                <a:cxn ang="0">
                  <a:pos x="52" y="266"/>
                </a:cxn>
                <a:cxn ang="0">
                  <a:pos x="114" y="268"/>
                </a:cxn>
                <a:cxn ang="0">
                  <a:pos x="196" y="164"/>
                </a:cxn>
              </a:cxnLst>
              <a:rect l="0" t="0" r="r" b="b"/>
              <a:pathLst>
                <a:path w="312" h="282">
                  <a:moveTo>
                    <a:pt x="258" y="282"/>
                  </a:moveTo>
                  <a:lnTo>
                    <a:pt x="182" y="282"/>
                  </a:lnTo>
                  <a:lnTo>
                    <a:pt x="182" y="180"/>
                  </a:lnTo>
                  <a:lnTo>
                    <a:pt x="130" y="180"/>
                  </a:lnTo>
                  <a:lnTo>
                    <a:pt x="130" y="282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0" y="282"/>
                  </a:lnTo>
                  <a:lnTo>
                    <a:pt x="46" y="280"/>
                  </a:lnTo>
                  <a:lnTo>
                    <a:pt x="42" y="278"/>
                  </a:lnTo>
                  <a:lnTo>
                    <a:pt x="38" y="274"/>
                  </a:lnTo>
                  <a:lnTo>
                    <a:pt x="36" y="268"/>
                  </a:lnTo>
                  <a:lnTo>
                    <a:pt x="36" y="262"/>
                  </a:lnTo>
                  <a:lnTo>
                    <a:pt x="3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8" y="166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4" y="14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6" y="2"/>
                  </a:lnTo>
                  <a:lnTo>
                    <a:pt x="174" y="8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10" y="146"/>
                  </a:lnTo>
                  <a:lnTo>
                    <a:pt x="312" y="152"/>
                  </a:lnTo>
                  <a:lnTo>
                    <a:pt x="312" y="156"/>
                  </a:lnTo>
                  <a:lnTo>
                    <a:pt x="312" y="158"/>
                  </a:lnTo>
                  <a:lnTo>
                    <a:pt x="312" y="158"/>
                  </a:lnTo>
                  <a:lnTo>
                    <a:pt x="310" y="160"/>
                  </a:lnTo>
                  <a:lnTo>
                    <a:pt x="308" y="164"/>
                  </a:lnTo>
                  <a:lnTo>
                    <a:pt x="302" y="166"/>
                  </a:lnTo>
                  <a:lnTo>
                    <a:pt x="296" y="166"/>
                  </a:lnTo>
                  <a:lnTo>
                    <a:pt x="276" y="166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6" y="268"/>
                  </a:lnTo>
                  <a:lnTo>
                    <a:pt x="274" y="274"/>
                  </a:lnTo>
                  <a:lnTo>
                    <a:pt x="272" y="278"/>
                  </a:lnTo>
                  <a:lnTo>
                    <a:pt x="268" y="280"/>
                  </a:lnTo>
                  <a:lnTo>
                    <a:pt x="264" y="282"/>
                  </a:lnTo>
                  <a:lnTo>
                    <a:pt x="258" y="282"/>
                  </a:lnTo>
                  <a:lnTo>
                    <a:pt x="258" y="282"/>
                  </a:lnTo>
                  <a:close/>
                  <a:moveTo>
                    <a:pt x="196" y="268"/>
                  </a:moveTo>
                  <a:lnTo>
                    <a:pt x="258" y="268"/>
                  </a:lnTo>
                  <a:lnTo>
                    <a:pt x="258" y="268"/>
                  </a:lnTo>
                  <a:lnTo>
                    <a:pt x="260" y="268"/>
                  </a:lnTo>
                  <a:lnTo>
                    <a:pt x="260" y="268"/>
                  </a:lnTo>
                  <a:lnTo>
                    <a:pt x="260" y="262"/>
                  </a:lnTo>
                  <a:lnTo>
                    <a:pt x="260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0" y="16"/>
                  </a:lnTo>
                  <a:lnTo>
                    <a:pt x="156" y="14"/>
                  </a:lnTo>
                  <a:lnTo>
                    <a:pt x="152" y="16"/>
                  </a:lnTo>
                  <a:lnTo>
                    <a:pt x="148" y="18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6" y="152"/>
                  </a:lnTo>
                  <a:lnTo>
                    <a:pt x="50" y="152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68"/>
                  </a:lnTo>
                  <a:lnTo>
                    <a:pt x="114" y="268"/>
                  </a:lnTo>
                  <a:lnTo>
                    <a:pt x="114" y="164"/>
                  </a:lnTo>
                  <a:lnTo>
                    <a:pt x="196" y="164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3" name="图片 2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请在此处添加标题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1489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3125192" cy="651315"/>
          </a:xfrm>
        </p:spPr>
        <p:txBody>
          <a:bodyPr/>
          <a:lstStyle/>
          <a:p>
            <a:r>
              <a:rPr kumimoji="1" lang="zh-CN" altLang="en-US"/>
              <a:t>在此处添加标题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0008" y="1847111"/>
            <a:ext cx="25639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7"/>
          <p:cNvCxnSpPr/>
          <p:nvPr/>
        </p:nvCxnSpPr>
        <p:spPr>
          <a:xfrm>
            <a:off x="522884" y="3632959"/>
            <a:ext cx="3048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71177" y="3863690"/>
            <a:ext cx="2833007" cy="105258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6" name="组合 9"/>
          <p:cNvGrpSpPr/>
          <p:nvPr/>
        </p:nvGrpSpPr>
        <p:grpSpPr>
          <a:xfrm>
            <a:off x="6299370" y="2259565"/>
            <a:ext cx="4089868" cy="3117100"/>
            <a:chOff x="4634483" y="1488989"/>
            <a:chExt cx="3347982" cy="2551670"/>
          </a:xfrm>
        </p:grpSpPr>
        <p:cxnSp>
          <p:nvCxnSpPr>
            <p:cNvPr id="7" name="直接连接符 10"/>
            <p:cNvCxnSpPr/>
            <p:nvPr/>
          </p:nvCxnSpPr>
          <p:spPr>
            <a:xfrm flipH="1" flipV="1">
              <a:off x="4634483" y="3032373"/>
              <a:ext cx="504056" cy="14401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11"/>
            <p:cNvCxnSpPr/>
            <p:nvPr/>
          </p:nvCxnSpPr>
          <p:spPr>
            <a:xfrm flipV="1">
              <a:off x="4634483" y="2613454"/>
              <a:ext cx="345290" cy="41892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12"/>
            <p:cNvCxnSpPr/>
            <p:nvPr/>
          </p:nvCxnSpPr>
          <p:spPr>
            <a:xfrm>
              <a:off x="4973595" y="2619632"/>
              <a:ext cx="481913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13"/>
            <p:cNvCxnSpPr/>
            <p:nvPr/>
          </p:nvCxnSpPr>
          <p:spPr>
            <a:xfrm flipH="1">
              <a:off x="5115698" y="2619632"/>
              <a:ext cx="345988" cy="56223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4"/>
            <p:cNvCxnSpPr/>
            <p:nvPr/>
          </p:nvCxnSpPr>
          <p:spPr>
            <a:xfrm flipV="1">
              <a:off x="4973595" y="2248930"/>
              <a:ext cx="370702" cy="36452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5"/>
            <p:cNvCxnSpPr/>
            <p:nvPr/>
          </p:nvCxnSpPr>
          <p:spPr>
            <a:xfrm flipV="1">
              <a:off x="5338119" y="1773196"/>
              <a:ext cx="345989" cy="48809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6"/>
            <p:cNvCxnSpPr/>
            <p:nvPr/>
          </p:nvCxnSpPr>
          <p:spPr>
            <a:xfrm flipV="1">
              <a:off x="5677930" y="1488989"/>
              <a:ext cx="358346" cy="29038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7"/>
            <p:cNvCxnSpPr/>
            <p:nvPr/>
          </p:nvCxnSpPr>
          <p:spPr>
            <a:xfrm>
              <a:off x="5690287" y="1773194"/>
              <a:ext cx="469556" cy="14210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8"/>
            <p:cNvCxnSpPr/>
            <p:nvPr/>
          </p:nvCxnSpPr>
          <p:spPr>
            <a:xfrm>
              <a:off x="5319584" y="2255108"/>
              <a:ext cx="506627" cy="14828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9"/>
            <p:cNvCxnSpPr/>
            <p:nvPr/>
          </p:nvCxnSpPr>
          <p:spPr>
            <a:xfrm>
              <a:off x="5832389" y="2403389"/>
              <a:ext cx="481914" cy="35216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20"/>
            <p:cNvCxnSpPr/>
            <p:nvPr/>
          </p:nvCxnSpPr>
          <p:spPr>
            <a:xfrm flipH="1">
              <a:off x="5820032" y="1915297"/>
              <a:ext cx="339811" cy="49427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21"/>
            <p:cNvCxnSpPr/>
            <p:nvPr/>
          </p:nvCxnSpPr>
          <p:spPr>
            <a:xfrm>
              <a:off x="6042454" y="1488989"/>
              <a:ext cx="481914" cy="21006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22"/>
            <p:cNvCxnSpPr/>
            <p:nvPr/>
          </p:nvCxnSpPr>
          <p:spPr>
            <a:xfrm flipH="1">
              <a:off x="5455508" y="2397211"/>
              <a:ext cx="364524" cy="22860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23"/>
            <p:cNvCxnSpPr/>
            <p:nvPr/>
          </p:nvCxnSpPr>
          <p:spPr>
            <a:xfrm>
              <a:off x="5461686" y="2613454"/>
              <a:ext cx="500449" cy="4263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4"/>
            <p:cNvCxnSpPr/>
            <p:nvPr/>
          </p:nvCxnSpPr>
          <p:spPr>
            <a:xfrm flipH="1">
              <a:off x="5628503" y="3032375"/>
              <a:ext cx="333632" cy="54490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5"/>
            <p:cNvCxnSpPr/>
            <p:nvPr/>
          </p:nvCxnSpPr>
          <p:spPr>
            <a:xfrm>
              <a:off x="5128054" y="3175686"/>
              <a:ext cx="475735" cy="40525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5597611" y="3601995"/>
              <a:ext cx="518984" cy="6178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7"/>
            <p:cNvCxnSpPr/>
            <p:nvPr/>
          </p:nvCxnSpPr>
          <p:spPr>
            <a:xfrm>
              <a:off x="5962135" y="3033584"/>
              <a:ext cx="488092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8"/>
            <p:cNvCxnSpPr/>
            <p:nvPr/>
          </p:nvCxnSpPr>
          <p:spPr>
            <a:xfrm flipV="1">
              <a:off x="6166022" y="1692876"/>
              <a:ext cx="358346" cy="22242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9"/>
            <p:cNvCxnSpPr/>
            <p:nvPr/>
          </p:nvCxnSpPr>
          <p:spPr>
            <a:xfrm>
              <a:off x="6524368" y="1692876"/>
              <a:ext cx="494270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接连接符 30"/>
            <p:cNvCxnSpPr/>
            <p:nvPr/>
          </p:nvCxnSpPr>
          <p:spPr>
            <a:xfrm flipH="1">
              <a:off x="5962135" y="2743200"/>
              <a:ext cx="352168" cy="296562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接连接符 31"/>
            <p:cNvCxnSpPr/>
            <p:nvPr/>
          </p:nvCxnSpPr>
          <p:spPr>
            <a:xfrm>
              <a:off x="6172200" y="1921476"/>
              <a:ext cx="488092" cy="41395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接连接符 32"/>
            <p:cNvCxnSpPr/>
            <p:nvPr/>
          </p:nvCxnSpPr>
          <p:spPr>
            <a:xfrm flipH="1">
              <a:off x="6660292" y="1909119"/>
              <a:ext cx="358346" cy="4263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33"/>
            <p:cNvCxnSpPr/>
            <p:nvPr/>
          </p:nvCxnSpPr>
          <p:spPr>
            <a:xfrm flipH="1">
              <a:off x="6314303" y="2347784"/>
              <a:ext cx="339811" cy="40777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4"/>
            <p:cNvCxnSpPr/>
            <p:nvPr/>
          </p:nvCxnSpPr>
          <p:spPr>
            <a:xfrm>
              <a:off x="6308124" y="2755557"/>
              <a:ext cx="500449" cy="2162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5"/>
            <p:cNvCxnSpPr/>
            <p:nvPr/>
          </p:nvCxnSpPr>
          <p:spPr>
            <a:xfrm flipH="1">
              <a:off x="6444049" y="2965622"/>
              <a:ext cx="364524" cy="29038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接连接符 36"/>
            <p:cNvCxnSpPr/>
            <p:nvPr/>
          </p:nvCxnSpPr>
          <p:spPr>
            <a:xfrm flipH="1">
              <a:off x="6110416" y="3256005"/>
              <a:ext cx="327454" cy="42013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接连接符 37"/>
            <p:cNvCxnSpPr/>
            <p:nvPr/>
          </p:nvCxnSpPr>
          <p:spPr>
            <a:xfrm>
              <a:off x="6660292" y="2329248"/>
              <a:ext cx="500449" cy="21624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接连接符 38"/>
            <p:cNvCxnSpPr/>
            <p:nvPr/>
          </p:nvCxnSpPr>
          <p:spPr>
            <a:xfrm flipH="1">
              <a:off x="6796216" y="2539314"/>
              <a:ext cx="364525" cy="444843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接连接符 39"/>
            <p:cNvCxnSpPr/>
            <p:nvPr/>
          </p:nvCxnSpPr>
          <p:spPr>
            <a:xfrm>
              <a:off x="7018638" y="1902941"/>
              <a:ext cx="500448" cy="506627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接连接符 40"/>
            <p:cNvCxnSpPr/>
            <p:nvPr/>
          </p:nvCxnSpPr>
          <p:spPr>
            <a:xfrm flipV="1">
              <a:off x="7166919" y="2403389"/>
              <a:ext cx="358346" cy="13592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直接连接符 41"/>
            <p:cNvCxnSpPr/>
            <p:nvPr/>
          </p:nvCxnSpPr>
          <p:spPr>
            <a:xfrm>
              <a:off x="7519086" y="2397211"/>
              <a:ext cx="463379" cy="7414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42"/>
            <p:cNvCxnSpPr/>
            <p:nvPr/>
          </p:nvCxnSpPr>
          <p:spPr>
            <a:xfrm flipH="1">
              <a:off x="7636476" y="2489886"/>
              <a:ext cx="345989" cy="12356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43"/>
            <p:cNvCxnSpPr/>
            <p:nvPr/>
          </p:nvCxnSpPr>
          <p:spPr>
            <a:xfrm flipH="1" flipV="1">
              <a:off x="7160741" y="2539314"/>
              <a:ext cx="469556" cy="67962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4"/>
            <p:cNvCxnSpPr/>
            <p:nvPr/>
          </p:nvCxnSpPr>
          <p:spPr>
            <a:xfrm flipH="1">
              <a:off x="7302843" y="2613454"/>
              <a:ext cx="339811" cy="55605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5"/>
            <p:cNvCxnSpPr/>
            <p:nvPr/>
          </p:nvCxnSpPr>
          <p:spPr>
            <a:xfrm flipH="1" flipV="1">
              <a:off x="6802395" y="2971800"/>
              <a:ext cx="506627" cy="19770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6"/>
            <p:cNvCxnSpPr/>
            <p:nvPr/>
          </p:nvCxnSpPr>
          <p:spPr>
            <a:xfrm>
              <a:off x="6450227" y="3249827"/>
              <a:ext cx="494270" cy="13592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7"/>
            <p:cNvCxnSpPr/>
            <p:nvPr/>
          </p:nvCxnSpPr>
          <p:spPr>
            <a:xfrm flipH="1">
              <a:off x="6938319" y="3175686"/>
              <a:ext cx="352167" cy="210065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8"/>
            <p:cNvCxnSpPr/>
            <p:nvPr/>
          </p:nvCxnSpPr>
          <p:spPr>
            <a:xfrm>
              <a:off x="6110416" y="3663778"/>
              <a:ext cx="469557" cy="35834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9"/>
            <p:cNvCxnSpPr/>
            <p:nvPr/>
          </p:nvCxnSpPr>
          <p:spPr>
            <a:xfrm flipH="1">
              <a:off x="6579973" y="3399115"/>
              <a:ext cx="358346" cy="64154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椭圆 46"/>
          <p:cNvSpPr/>
          <p:nvPr/>
        </p:nvSpPr>
        <p:spPr>
          <a:xfrm>
            <a:off x="7377802" y="4720036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566526" y="5244584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419703" y="4198009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279800" y="3350172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086987" y="2634422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921219" y="2140855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007976" y="3093558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189931" y="4035515"/>
            <a:ext cx="218876" cy="218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矩形 7"/>
          <p:cNvSpPr>
            <a:spLocks noChangeArrowheads="1"/>
          </p:cNvSpPr>
          <p:nvPr/>
        </p:nvSpPr>
        <p:spPr bwMode="auto">
          <a:xfrm>
            <a:off x="8334187" y="5442988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7"/>
          <p:cNvSpPr>
            <a:spLocks noChangeArrowheads="1"/>
          </p:cNvSpPr>
          <p:nvPr/>
        </p:nvSpPr>
        <p:spPr bwMode="auto">
          <a:xfrm>
            <a:off x="9566566" y="4299451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7"/>
          <p:cNvSpPr>
            <a:spLocks noChangeArrowheads="1"/>
          </p:cNvSpPr>
          <p:nvPr/>
        </p:nvSpPr>
        <p:spPr bwMode="auto">
          <a:xfrm>
            <a:off x="10498676" y="3287276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矩形 7"/>
          <p:cNvSpPr>
            <a:spLocks noChangeArrowheads="1"/>
          </p:cNvSpPr>
          <p:nvPr/>
        </p:nvSpPr>
        <p:spPr bwMode="auto">
          <a:xfrm>
            <a:off x="9264906" y="2324342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矩形 7"/>
          <p:cNvSpPr>
            <a:spLocks noChangeArrowheads="1"/>
          </p:cNvSpPr>
          <p:nvPr/>
        </p:nvSpPr>
        <p:spPr bwMode="auto">
          <a:xfrm>
            <a:off x="7649749" y="1711104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矩形 7"/>
          <p:cNvSpPr>
            <a:spLocks noChangeArrowheads="1"/>
          </p:cNvSpPr>
          <p:nvPr/>
        </p:nvSpPr>
        <p:spPr bwMode="auto">
          <a:xfrm>
            <a:off x="6189931" y="2820221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矩形 7"/>
          <p:cNvSpPr>
            <a:spLocks noChangeArrowheads="1"/>
          </p:cNvSpPr>
          <p:nvPr/>
        </p:nvSpPr>
        <p:spPr bwMode="auto">
          <a:xfrm>
            <a:off x="5367496" y="3880067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2" name="矩形 7"/>
          <p:cNvSpPr>
            <a:spLocks noChangeArrowheads="1"/>
          </p:cNvSpPr>
          <p:nvPr/>
        </p:nvSpPr>
        <p:spPr bwMode="auto">
          <a:xfrm>
            <a:off x="6721173" y="4899906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3" name="图片 6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80008" y="291220"/>
            <a:ext cx="3083628" cy="651315"/>
          </a:xfrm>
        </p:spPr>
        <p:txBody>
          <a:bodyPr/>
          <a:lstStyle/>
          <a:p>
            <a:r>
              <a:rPr kumimoji="1" lang="zh-CN" altLang="en-US"/>
              <a:t>在此处添加标题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884903" y="1946788"/>
            <a:ext cx="10323871" cy="4041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340157793"/>
              </p:ext>
            </p:extLst>
          </p:nvPr>
        </p:nvGraphicFramePr>
        <p:xfrm>
          <a:off x="1195292" y="2663240"/>
          <a:ext cx="5429572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6789265" y="2192781"/>
            <a:ext cx="3029453" cy="361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ADD YOUR TITLE HERE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6789266" y="2630565"/>
            <a:ext cx="1563508" cy="361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ADD TITLE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796325" y="2851959"/>
            <a:ext cx="162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64</a:t>
            </a:r>
            <a:r>
              <a:rPr lang="en-US" altLang="zh-CN" sz="4400" b="1" dirty="0">
                <a:solidFill>
                  <a:schemeClr val="bg1"/>
                </a:solidFill>
              </a:rPr>
              <a:t>%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11"/>
          <p:cNvCxnSpPr/>
          <p:nvPr/>
        </p:nvCxnSpPr>
        <p:spPr>
          <a:xfrm>
            <a:off x="6796325" y="3967317"/>
            <a:ext cx="3512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89264" y="4052288"/>
            <a:ext cx="3690049" cy="153271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1" name="图片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2016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标题数字等都可以通过点击和重新输入进行更改，建议正文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669460" y="1951207"/>
            <a:ext cx="3826232" cy="147779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  <p:cxnSp>
        <p:nvCxnSpPr>
          <p:cNvPr id="6" name="直接连接符 3"/>
          <p:cNvCxnSpPr/>
          <p:nvPr/>
        </p:nvCxnSpPr>
        <p:spPr>
          <a:xfrm>
            <a:off x="5471358" y="2080804"/>
            <a:ext cx="0" cy="17972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2345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585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666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4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7"/>
          <p:cNvCxnSpPr>
            <a:cxnSpLocks/>
          </p:cNvCxnSpPr>
          <p:nvPr/>
        </p:nvCxnSpPr>
        <p:spPr>
          <a:xfrm flipV="1">
            <a:off x="3646025" y="2115457"/>
            <a:ext cx="1443954" cy="2301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9"/>
          <p:cNvCxnSpPr/>
          <p:nvPr/>
        </p:nvCxnSpPr>
        <p:spPr>
          <a:xfrm>
            <a:off x="6047921" y="1854200"/>
            <a:ext cx="2122892" cy="2036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11"/>
          <p:cNvCxnSpPr/>
          <p:nvPr/>
        </p:nvCxnSpPr>
        <p:spPr>
          <a:xfrm flipV="1">
            <a:off x="4088493" y="4617379"/>
            <a:ext cx="3448380" cy="125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768964687"/>
              </p:ext>
            </p:extLst>
          </p:nvPr>
        </p:nvGraphicFramePr>
        <p:xfrm>
          <a:off x="1865280" y="4094555"/>
          <a:ext cx="3022505" cy="2011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6388603"/>
              </p:ext>
            </p:extLst>
          </p:nvPr>
        </p:nvGraphicFramePr>
        <p:xfrm>
          <a:off x="7159851" y="3618862"/>
          <a:ext cx="2238792" cy="2223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705693361"/>
              </p:ext>
            </p:extLst>
          </p:nvPr>
        </p:nvGraphicFramePr>
        <p:xfrm>
          <a:off x="3955821" y="435299"/>
          <a:ext cx="3045040" cy="2030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D249A24B-5CD1-CF42-9082-BFEDE087B89A}"/>
              </a:ext>
            </a:extLst>
          </p:cNvPr>
          <p:cNvSpPr/>
          <p:nvPr/>
        </p:nvSpPr>
        <p:spPr>
          <a:xfrm>
            <a:off x="4469388" y="3076453"/>
            <a:ext cx="2639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3000" b="1" dirty="0">
                <a:solidFill>
                  <a:srgbClr val="FFFFFF"/>
                </a:solidFill>
              </a:rPr>
              <a:t>Iterative</a:t>
            </a:r>
            <a:r>
              <a:rPr kumimoji="1" lang="zh-CN" altLang="en-US" sz="3000" b="1" dirty="0">
                <a:solidFill>
                  <a:srgbClr val="FFFFFF"/>
                </a:solidFill>
              </a:rPr>
              <a:t> </a:t>
            </a:r>
            <a:r>
              <a:rPr kumimoji="1" lang="en-US" altLang="zh-CN" sz="3000" b="1" dirty="0">
                <a:solidFill>
                  <a:srgbClr val="FFFFFF"/>
                </a:solidFill>
              </a:rPr>
              <a:t>Design</a:t>
            </a:r>
            <a:r>
              <a:rPr kumimoji="1" lang="zh-CN" altLang="en-US" sz="3000" b="1" dirty="0">
                <a:solidFill>
                  <a:srgbClr val="FFFFFF"/>
                </a:solidFill>
              </a:rPr>
              <a:t> </a:t>
            </a:r>
            <a:r>
              <a:rPr kumimoji="1" lang="en-US" altLang="zh-CN" sz="3000" b="1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EC6A06-52AF-7941-A4BF-79F29C512828}"/>
              </a:ext>
            </a:extLst>
          </p:cNvPr>
          <p:cNvSpPr/>
          <p:nvPr/>
        </p:nvSpPr>
        <p:spPr>
          <a:xfrm>
            <a:off x="4504138" y="1285579"/>
            <a:ext cx="1948405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300" b="1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631E17-B487-CA4C-ACC2-93A0C6771B5B}"/>
              </a:ext>
            </a:extLst>
          </p:cNvPr>
          <p:cNvSpPr/>
          <p:nvPr/>
        </p:nvSpPr>
        <p:spPr>
          <a:xfrm>
            <a:off x="2419597" y="4881625"/>
            <a:ext cx="1948405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300" b="1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1E04A9-161C-1D42-A9FF-C7C7F475B30F}"/>
              </a:ext>
            </a:extLst>
          </p:cNvPr>
          <p:cNvSpPr/>
          <p:nvPr/>
        </p:nvSpPr>
        <p:spPr>
          <a:xfrm>
            <a:off x="7305044" y="4537102"/>
            <a:ext cx="1948405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300" b="1" dirty="0">
                <a:solidFill>
                  <a:srgbClr val="FFFFFF"/>
                </a:solidFill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9265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24D188BC-305A-FA44-A890-A0D5038F917C}"/>
              </a:ext>
            </a:extLst>
          </p:cNvPr>
          <p:cNvSpPr txBox="1">
            <a:spLocks/>
          </p:cNvSpPr>
          <p:nvPr/>
        </p:nvSpPr>
        <p:spPr>
          <a:xfrm>
            <a:off x="1727446" y="879724"/>
            <a:ext cx="488859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1</a:t>
            </a:r>
            <a:r>
              <a:rPr kumimoji="1" lang="en-US" altLang="zh-CN" sz="4000" b="1" baseline="30000" dirty="0">
                <a:latin typeface="+mj-lt"/>
                <a:ea typeface="+mj-ea"/>
              </a:rPr>
              <a:t>st</a:t>
            </a:r>
            <a:r>
              <a:rPr kumimoji="1" lang="en-US" altLang="zh-CN" sz="4000" b="1" dirty="0">
                <a:latin typeface="+mj-lt"/>
                <a:ea typeface="+mj-ea"/>
              </a:rPr>
              <a:t> Design Stage</a:t>
            </a:r>
            <a:endParaRPr kumimoji="1" lang="zh-CN" altLang="en-US" sz="4000" b="1" dirty="0">
              <a:latin typeface="+mj-lt"/>
              <a:ea typeface="+mj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4EA243-87C8-470D-B225-90680D825A0F}"/>
              </a:ext>
            </a:extLst>
          </p:cNvPr>
          <p:cNvGrpSpPr/>
          <p:nvPr/>
        </p:nvGrpSpPr>
        <p:grpSpPr>
          <a:xfrm>
            <a:off x="8924842" y="2593725"/>
            <a:ext cx="2340252" cy="2493531"/>
            <a:chOff x="8924842" y="2593725"/>
            <a:chExt cx="2340252" cy="2493531"/>
          </a:xfrm>
        </p:grpSpPr>
        <p:pic>
          <p:nvPicPr>
            <p:cNvPr id="15" name="图片 19">
              <a:extLst>
                <a:ext uri="{FF2B5EF4-FFF2-40B4-BE49-F238E27FC236}">
                  <a16:creationId xmlns:a16="http://schemas.microsoft.com/office/drawing/2014/main" id="{47B64F06-B8EB-504A-A25F-E1F661AD5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883" y="2593725"/>
              <a:ext cx="1670550" cy="1670550"/>
            </a:xfrm>
            <a:prstGeom prst="rect">
              <a:avLst/>
            </a:prstGeom>
          </p:spPr>
        </p:pic>
        <p:sp>
          <p:nvSpPr>
            <p:cNvPr id="16" name="文本框 3">
              <a:extLst>
                <a:ext uri="{FF2B5EF4-FFF2-40B4-BE49-F238E27FC236}">
                  <a16:creationId xmlns:a16="http://schemas.microsoft.com/office/drawing/2014/main" id="{EE9F183F-8F17-6A42-8D5E-380869D96D19}"/>
                </a:ext>
              </a:extLst>
            </p:cNvPr>
            <p:cNvSpPr txBox="1"/>
            <p:nvPr/>
          </p:nvSpPr>
          <p:spPr>
            <a:xfrm>
              <a:off x="8924842" y="4687146"/>
              <a:ext cx="2340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100+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Questionnaires</a:t>
              </a:r>
              <a:endParaRPr lang="zh-CN" altLang="en-US" sz="2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A3BA3B-FDD2-4D9E-AAEB-EB93BE6130D8}"/>
              </a:ext>
            </a:extLst>
          </p:cNvPr>
          <p:cNvGrpSpPr/>
          <p:nvPr/>
        </p:nvGrpSpPr>
        <p:grpSpPr>
          <a:xfrm>
            <a:off x="1099532" y="2347323"/>
            <a:ext cx="2774717" cy="2746951"/>
            <a:chOff x="1099532" y="2347323"/>
            <a:chExt cx="2774717" cy="2746951"/>
          </a:xfrm>
        </p:grpSpPr>
        <p:pic>
          <p:nvPicPr>
            <p:cNvPr id="14" name="图片 15">
              <a:extLst>
                <a:ext uri="{FF2B5EF4-FFF2-40B4-BE49-F238E27FC236}">
                  <a16:creationId xmlns:a16="http://schemas.microsoft.com/office/drawing/2014/main" id="{C4F01937-7E7A-5146-BF7B-BC78084C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532" y="2347323"/>
              <a:ext cx="2136241" cy="2136241"/>
            </a:xfrm>
            <a:prstGeom prst="rect">
              <a:avLst/>
            </a:prstGeom>
          </p:spPr>
        </p:pic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689C331C-BF2F-0A48-894F-251531C7C806}"/>
                </a:ext>
              </a:extLst>
            </p:cNvPr>
            <p:cNvSpPr txBox="1"/>
            <p:nvPr/>
          </p:nvSpPr>
          <p:spPr>
            <a:xfrm>
              <a:off x="1371558" y="4694164"/>
              <a:ext cx="2502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10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Interviews</a:t>
              </a:r>
              <a:endParaRPr lang="zh-CN" alt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82CE97-43AA-4E6C-B109-237CE0093CD0}"/>
              </a:ext>
            </a:extLst>
          </p:cNvPr>
          <p:cNvGrpSpPr/>
          <p:nvPr/>
        </p:nvGrpSpPr>
        <p:grpSpPr>
          <a:xfrm>
            <a:off x="4904164" y="2232268"/>
            <a:ext cx="3554681" cy="2854988"/>
            <a:chOff x="4904164" y="2232268"/>
            <a:chExt cx="3554681" cy="2854988"/>
          </a:xfrm>
        </p:grpSpPr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1C82797E-F2DE-5C4A-9C66-94A9998BA6C8}"/>
                </a:ext>
              </a:extLst>
            </p:cNvPr>
            <p:cNvSpPr txBox="1"/>
            <p:nvPr/>
          </p:nvSpPr>
          <p:spPr>
            <a:xfrm>
              <a:off x="5260387" y="4687146"/>
              <a:ext cx="3198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3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Observations</a:t>
              </a:r>
              <a:endParaRPr lang="zh-CN" altLang="en-US" sz="2000" dirty="0"/>
            </a:p>
          </p:txBody>
        </p:sp>
        <p:pic>
          <p:nvPicPr>
            <p:cNvPr id="19" name="图片 21">
              <a:extLst>
                <a:ext uri="{FF2B5EF4-FFF2-40B4-BE49-F238E27FC236}">
                  <a16:creationId xmlns:a16="http://schemas.microsoft.com/office/drawing/2014/main" id="{F5C3AD40-141D-7B4F-A56C-9594FB8F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164" y="2232268"/>
              <a:ext cx="2353692" cy="2353692"/>
            </a:xfrm>
            <a:prstGeom prst="rect">
              <a:avLst/>
            </a:prstGeom>
          </p:spPr>
        </p:pic>
      </p:grpSp>
      <p:pic>
        <p:nvPicPr>
          <p:cNvPr id="20" name="图片 31">
            <a:extLst>
              <a:ext uri="{FF2B5EF4-FFF2-40B4-BE49-F238E27FC236}">
                <a16:creationId xmlns:a16="http://schemas.microsoft.com/office/drawing/2014/main" id="{440FFF15-A2B2-1C43-B5D0-11342210F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58" y="3070633"/>
            <a:ext cx="769209" cy="769209"/>
          </a:xfrm>
          <a:prstGeom prst="rect">
            <a:avLst/>
          </a:prstGeom>
        </p:spPr>
      </p:pic>
      <p:pic>
        <p:nvPicPr>
          <p:cNvPr id="21" name="图片 31">
            <a:extLst>
              <a:ext uri="{FF2B5EF4-FFF2-40B4-BE49-F238E27FC236}">
                <a16:creationId xmlns:a16="http://schemas.microsoft.com/office/drawing/2014/main" id="{05D8D082-0BD8-D344-AC9A-F428A86E7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28" y="3070633"/>
            <a:ext cx="769210" cy="769210"/>
          </a:xfrm>
          <a:prstGeom prst="rect">
            <a:avLst/>
          </a:prstGeom>
        </p:spPr>
      </p:pic>
      <p:pic>
        <p:nvPicPr>
          <p:cNvPr id="23" name="图片 22" descr="图片包含 动物&#10;&#10;描述已自动生成">
            <a:extLst>
              <a:ext uri="{FF2B5EF4-FFF2-40B4-BE49-F238E27FC236}">
                <a16:creationId xmlns:a16="http://schemas.microsoft.com/office/drawing/2014/main" id="{92627821-A5D4-D347-A5D5-C52E23FB6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27446" y="849744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1</a:t>
            </a:r>
            <a:r>
              <a:rPr kumimoji="1" lang="en-US" altLang="zh-CN" sz="4000" b="1" baseline="30000" dirty="0">
                <a:latin typeface="+mj-lt"/>
                <a:ea typeface="+mj-ea"/>
              </a:rPr>
              <a:t>st</a:t>
            </a:r>
            <a:r>
              <a:rPr kumimoji="1" lang="en-US" altLang="zh-CN" sz="4000" b="1" dirty="0">
                <a:latin typeface="+mj-lt"/>
                <a:ea typeface="+mj-ea"/>
              </a:rPr>
              <a:t> Design Stage – User Study Result</a:t>
            </a:r>
            <a:endParaRPr kumimoji="1" lang="zh-CN" altLang="en-US" sz="4000" b="1" dirty="0">
              <a:latin typeface="+mj-lt"/>
              <a:ea typeface="+mj-ea"/>
            </a:endParaRP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6E120AA6-C726-214D-8F6E-83DCDF716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15535"/>
              </p:ext>
            </p:extLst>
          </p:nvPr>
        </p:nvGraphicFramePr>
        <p:xfrm>
          <a:off x="-86322" y="2462241"/>
          <a:ext cx="3817621" cy="252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6">
            <a:extLst>
              <a:ext uri="{FF2B5EF4-FFF2-40B4-BE49-F238E27FC236}">
                <a16:creationId xmlns:a16="http://schemas.microsoft.com/office/drawing/2014/main" id="{380C2D76-ECBE-754A-AD9C-8AF68D0FF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669897"/>
              </p:ext>
            </p:extLst>
          </p:nvPr>
        </p:nvGraphicFramePr>
        <p:xfrm>
          <a:off x="8120546" y="2134075"/>
          <a:ext cx="3756661" cy="325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7" name="图片 26" descr="图片包含 动物&#10;&#10;描述已自动生成">
            <a:extLst>
              <a:ext uri="{FF2B5EF4-FFF2-40B4-BE49-F238E27FC236}">
                <a16:creationId xmlns:a16="http://schemas.microsoft.com/office/drawing/2014/main" id="{9ED2F8DD-D5C5-E84E-BD35-68A1BB75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E01F55A8-F329-A24F-835B-C4B4F31B6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221842"/>
              </p:ext>
            </p:extLst>
          </p:nvPr>
        </p:nvGraphicFramePr>
        <p:xfrm>
          <a:off x="4028591" y="2734321"/>
          <a:ext cx="3817621" cy="224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3BB0CB43-CE5F-0743-A380-2C7B5A96E29B}"/>
              </a:ext>
            </a:extLst>
          </p:cNvPr>
          <p:cNvSpPr txBox="1">
            <a:spLocks/>
          </p:cNvSpPr>
          <p:nvPr/>
        </p:nvSpPr>
        <p:spPr>
          <a:xfrm>
            <a:off x="5265644" y="2195546"/>
            <a:ext cx="1234829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Demands</a:t>
            </a:r>
            <a:endParaRPr kumimoji="1" lang="zh-CN" altLang="en-US" sz="200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87CC0C57-3324-B049-B835-A9AEC0EBFB7D}"/>
              </a:ext>
            </a:extLst>
          </p:cNvPr>
          <p:cNvSpPr txBox="1">
            <a:spLocks/>
          </p:cNvSpPr>
          <p:nvPr/>
        </p:nvSpPr>
        <p:spPr>
          <a:xfrm>
            <a:off x="5346969" y="5123167"/>
            <a:ext cx="2499243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5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Number of People Researched</a:t>
            </a:r>
            <a:endParaRPr kumimoji="1" lang="zh-CN" altLang="en-US" sz="150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27446" y="849744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4000" b="1" dirty="0">
                <a:latin typeface="+mj-lt"/>
                <a:ea typeface="+mj-ea"/>
              </a:rPr>
              <a:t>1</a:t>
            </a:r>
            <a:r>
              <a:rPr kumimoji="1" lang="en-US" altLang="zh-CN" sz="4000" b="1" baseline="30000" dirty="0">
                <a:latin typeface="+mj-lt"/>
                <a:ea typeface="+mj-ea"/>
              </a:rPr>
              <a:t>st</a:t>
            </a:r>
            <a:r>
              <a:rPr kumimoji="1" lang="en-US" altLang="zh-CN" sz="4000" b="1" dirty="0">
                <a:latin typeface="+mj-lt"/>
                <a:ea typeface="+mj-ea"/>
              </a:rPr>
              <a:t> Design Stage – Final</a:t>
            </a:r>
            <a:endParaRPr kumimoji="1" lang="zh-CN" altLang="en-US" sz="4000" b="1" dirty="0">
              <a:latin typeface="+mj-lt"/>
              <a:ea typeface="+mj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8C5D72C-7141-FF40-B58A-4CA03CE7AE6D}"/>
              </a:ext>
            </a:extLst>
          </p:cNvPr>
          <p:cNvSpPr txBox="1">
            <a:spLocks/>
          </p:cNvSpPr>
          <p:nvPr/>
        </p:nvSpPr>
        <p:spPr>
          <a:xfrm>
            <a:off x="764944" y="2248634"/>
            <a:ext cx="4993067" cy="236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Solution:</a:t>
            </a:r>
            <a:r>
              <a:rPr lang="zh-CN" altLang="en-US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product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that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focuses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on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Academic</a:t>
            </a:r>
            <a:r>
              <a:rPr lang="zh-CN" altLang="en-US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events</a:t>
            </a:r>
            <a:endParaRPr lang="zh-CN" altLang="en-US" sz="2000" dirty="0">
              <a:solidFill>
                <a:prstClr val="black"/>
              </a:solidFill>
              <a:latin typeface="Calibri Light" panose="020F0302020204030204"/>
              <a:ea typeface="等线 Light"/>
              <a:cs typeface="Calibri Light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6B15491-E876-254A-8769-CF6B1D3E7EFF}"/>
              </a:ext>
            </a:extLst>
          </p:cNvPr>
          <p:cNvSpPr txBox="1">
            <a:spLocks/>
          </p:cNvSpPr>
          <p:nvPr/>
        </p:nvSpPr>
        <p:spPr>
          <a:xfrm>
            <a:off x="6096000" y="2888411"/>
            <a:ext cx="5755067" cy="1871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Design</a:t>
            </a:r>
            <a:r>
              <a:rPr lang="zh-CN" altLang="en-US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Principle:</a:t>
            </a:r>
            <a:r>
              <a:rPr lang="zh-CN" altLang="en-US" dirty="0">
                <a:solidFill>
                  <a:prstClr val="black"/>
                </a:solidFill>
                <a:latin typeface="Calibri Light" panose="020F0302020204030204"/>
                <a:ea typeface="等线 Light"/>
              </a:rPr>
              <a:t> </a:t>
            </a:r>
            <a:endParaRPr lang="en-CA" altLang="zh-CN" dirty="0">
              <a:solidFill>
                <a:prstClr val="black"/>
              </a:solidFill>
              <a:latin typeface="Calibri Light" panose="020F0302020204030204"/>
              <a:ea typeface="等线 Light" panose="02010600030101010101" pitchFamily="2" charset="-122"/>
            </a:endParaRPr>
          </a:p>
          <a:p>
            <a:r>
              <a:rPr lang="en-CA" sz="2000" dirty="0">
                <a:solidFill>
                  <a:prstClr val="black"/>
                </a:solidFill>
                <a:latin typeface="Calibri Light" panose="020F0302020204030204"/>
              </a:rPr>
              <a:t>To provide maximum efficiency for both participants and event organizers.</a:t>
            </a:r>
            <a:endParaRPr lang="en-CA" dirty="0">
              <a:solidFill>
                <a:prstClr val="black"/>
              </a:solidFill>
              <a:latin typeface="Calibri Light" panose="020F0302020204030204"/>
              <a:cs typeface="Calibri Light"/>
            </a:endParaRPr>
          </a:p>
          <a:p>
            <a:endParaRPr lang="zh-CN" altLang="en-US" dirty="0">
              <a:solidFill>
                <a:prstClr val="black"/>
              </a:solidFill>
              <a:latin typeface="Calibri Light" panose="020F0302020204030204"/>
              <a:ea typeface="等线 Light" panose="02010600030101010101" pitchFamily="2" charset="-122"/>
            </a:endParaRPr>
          </a:p>
        </p:txBody>
      </p:sp>
      <p:pic>
        <p:nvPicPr>
          <p:cNvPr id="15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DCBA76C-051E-7345-8102-FEEEBE35E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08" y="4770329"/>
            <a:ext cx="1951224" cy="2114823"/>
          </a:xfrm>
          <a:prstGeom prst="rect">
            <a:avLst/>
          </a:prstGeom>
        </p:spPr>
      </p:pic>
      <p:pic>
        <p:nvPicPr>
          <p:cNvPr id="16" name="Graphic 7" descr="Checkmark">
            <a:extLst>
              <a:ext uri="{FF2B5EF4-FFF2-40B4-BE49-F238E27FC236}">
                <a16:creationId xmlns:a16="http://schemas.microsoft.com/office/drawing/2014/main" id="{DAC7A7CA-AFB3-2442-A5D2-E7FF93A38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1959" y="5324280"/>
            <a:ext cx="1707321" cy="1707321"/>
          </a:xfrm>
          <a:prstGeom prst="rect">
            <a:avLst/>
          </a:prstGeom>
        </p:spPr>
      </p:pic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BF24C32-79D8-CE45-8BFC-D5A2D50DDCFC}"/>
              </a:ext>
            </a:extLst>
          </p:cNvPr>
          <p:cNvSpPr txBox="1">
            <a:spLocks/>
          </p:cNvSpPr>
          <p:nvPr/>
        </p:nvSpPr>
        <p:spPr>
          <a:xfrm>
            <a:off x="1727446" y="849744"/>
            <a:ext cx="8061131" cy="53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" altLang="zh-CN" sz="4000" b="1" dirty="0">
                <a:latin typeface="+mj-lt"/>
                <a:ea typeface="+mj-ea"/>
              </a:rPr>
              <a:t>1</a:t>
            </a:r>
            <a:r>
              <a:rPr kumimoji="1" lang="en" altLang="zh-CN" sz="4000" b="1" baseline="30000" dirty="0">
                <a:latin typeface="+mj-lt"/>
                <a:ea typeface="+mj-ea"/>
              </a:rPr>
              <a:t>st</a:t>
            </a:r>
            <a:r>
              <a:rPr kumimoji="1" lang="en" altLang="zh-CN" sz="4000" b="1" dirty="0">
                <a:latin typeface="+mj-lt"/>
                <a:ea typeface="+mj-ea"/>
              </a:rPr>
              <a:t> Prototype Stage – Low-Fi</a:t>
            </a:r>
          </a:p>
          <a:p>
            <a:pPr marL="0" indent="0">
              <a:buNone/>
            </a:pPr>
            <a:endParaRPr kumimoji="1" lang="zh-CN" altLang="en-US" sz="4000" b="1" dirty="0">
              <a:latin typeface="+mj-lt"/>
              <a:ea typeface="+mj-ea"/>
            </a:endParaRPr>
          </a:p>
        </p:txBody>
      </p:sp>
      <p:pic>
        <p:nvPicPr>
          <p:cNvPr id="17" name="图片 16" descr="图片包含 动物&#10;&#10;描述已自动生成">
            <a:extLst>
              <a:ext uri="{FF2B5EF4-FFF2-40B4-BE49-F238E27FC236}">
                <a16:creationId xmlns:a16="http://schemas.microsoft.com/office/drawing/2014/main" id="{4871F5B1-A06B-6C41-8777-7F3B40E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367843"/>
            <a:ext cx="889000" cy="812800"/>
          </a:xfrm>
          <a:prstGeom prst="rect">
            <a:avLst/>
          </a:prstGeom>
        </p:spPr>
      </p:pic>
      <p:pic>
        <p:nvPicPr>
          <p:cNvPr id="8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5BA632F-B3DF-6B4E-B092-9006154F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259"/>
          <a:stretch/>
        </p:blipFill>
        <p:spPr>
          <a:xfrm>
            <a:off x="551082" y="2078096"/>
            <a:ext cx="5367947" cy="30368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F50085-5E08-0843-BA2B-83591D788D4A}"/>
              </a:ext>
            </a:extLst>
          </p:cNvPr>
          <p:cNvSpPr txBox="1"/>
          <p:nvPr/>
        </p:nvSpPr>
        <p:spPr>
          <a:xfrm>
            <a:off x="728052" y="5389003"/>
            <a:ext cx="5180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Around 100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low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fi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prototype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pages,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both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electronic</a:t>
            </a:r>
            <a:r>
              <a:rPr lang="zh-CN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</a:t>
            </a:r>
            <a:endParaRPr lang="zh-CN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2E5F85E-7852-834E-A611-6CD2F942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644" y="2409868"/>
            <a:ext cx="4514850" cy="253960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9DB8464-1D97-E149-A127-680DF89EA8A9}"/>
              </a:ext>
            </a:extLst>
          </p:cNvPr>
          <p:cNvSpPr txBox="1"/>
          <p:nvPr/>
        </p:nvSpPr>
        <p:spPr>
          <a:xfrm>
            <a:off x="6985674" y="539161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Group Member Pilot Test</a:t>
            </a:r>
          </a:p>
        </p:txBody>
      </p:sp>
      <p:pic>
        <p:nvPicPr>
          <p:cNvPr id="20" name="图片 31">
            <a:extLst>
              <a:ext uri="{FF2B5EF4-FFF2-40B4-BE49-F238E27FC236}">
                <a16:creationId xmlns:a16="http://schemas.microsoft.com/office/drawing/2014/main" id="{9EC47922-08B2-0F40-A180-6796F24C3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3" y="3075210"/>
            <a:ext cx="813992" cy="8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E575F"/>
      </a:accent1>
      <a:accent2>
        <a:srgbClr val="FBC372"/>
      </a:accent2>
      <a:accent3>
        <a:srgbClr val="E96B50"/>
      </a:accent3>
      <a:accent4>
        <a:srgbClr val="AAC45E"/>
      </a:accent4>
      <a:accent5>
        <a:srgbClr val="4D9BC6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3060</Words>
  <Application>Microsoft Office PowerPoint</Application>
  <PresentationFormat>Widescreen</PresentationFormat>
  <Paragraphs>221</Paragraphs>
  <Slides>49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微软雅黑</vt:lpstr>
      <vt:lpstr>Arial</vt:lpstr>
      <vt:lpstr>Bahnschrift SemiLight</vt:lpstr>
      <vt:lpstr>Calibri</vt:lpstr>
      <vt:lpstr>Calibri Light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Xia0 Weimo</dc:creator>
  <cp:lastModifiedBy>Xia0 Weimo</cp:lastModifiedBy>
  <cp:revision>18</cp:revision>
  <dcterms:created xsi:type="dcterms:W3CDTF">2019-11-27T05:11:45Z</dcterms:created>
  <dcterms:modified xsi:type="dcterms:W3CDTF">2019-11-27T21:51:37Z</dcterms:modified>
</cp:coreProperties>
</file>